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96" r:id="rId6"/>
    <p:sldId id="297" r:id="rId7"/>
    <p:sldId id="262" r:id="rId8"/>
    <p:sldId id="309" r:id="rId9"/>
    <p:sldId id="314" r:id="rId10"/>
    <p:sldId id="315" r:id="rId11"/>
    <p:sldId id="320" r:id="rId12"/>
    <p:sldId id="316" r:id="rId13"/>
    <p:sldId id="321" r:id="rId14"/>
    <p:sldId id="318" r:id="rId15"/>
    <p:sldId id="319" r:id="rId16"/>
    <p:sldId id="322" r:id="rId17"/>
    <p:sldId id="323" r:id="rId18"/>
    <p:sldId id="306" r:id="rId19"/>
    <p:sldId id="307" r:id="rId20"/>
    <p:sldId id="298" r:id="rId21"/>
    <p:sldId id="256" r:id="rId22"/>
  </p:sldIdLst>
  <p:sldSz cx="9144000" cy="5143500" type="screen16x9"/>
  <p:notesSz cx="6858000" cy="9144000"/>
  <p:embeddedFontLst>
    <p:embeddedFont>
      <p:font typeface="SimSun" panose="02010600030101010101" pitchFamily="2" charset="-122"/>
      <p:regular r:id="rId26"/>
    </p:embeddedFont>
    <p:embeddedFont>
      <p:font typeface="Work Sans"/>
      <p:regular r:id="rId27"/>
      <p:bold r:id="rId28"/>
      <p:italic r:id="rId29"/>
      <p:boldItalic r:id="rId30"/>
    </p:embeddedFont>
    <p:embeddedFont>
      <p:font typeface="Work Sans" charset="0"/>
      <p:regular r:id="rId31"/>
      <p:bold r:id="rId32"/>
      <p:italic r:id="rId33"/>
      <p:boldItalic r:id="rId34"/>
    </p:embeddedFont>
    <p:embeddedFont>
      <p:font typeface="Cambria" panose="02040503050406030204" pitchFamily="18"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
        <p:cNvGrpSpPr/>
        <p:nvPr/>
      </p:nvGrpSpPr>
      <p:grpSpPr>
        <a:xfrm>
          <a:off x="0" y="0"/>
          <a:ext cx="0" cy="0"/>
          <a:chOff x="0" y="0"/>
          <a:chExt cx="0" cy="0"/>
        </a:xfrm>
      </p:grpSpPr>
      <p:sp>
        <p:nvSpPr>
          <p:cNvPr id="149" name="Google Shape;149;g24852b8bf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852b8bf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13e65845f0e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195263"/>
            <a:ext cx="9144000" cy="4948238"/>
          </a:xfrm>
          <a:prstGeom prst="rect">
            <a:avLst/>
          </a:prstGeom>
          <a:noFill/>
          <a:ln w="9525">
            <a:noFill/>
          </a:ln>
        </p:spPr>
      </p:pic>
      <p:sp>
        <p:nvSpPr>
          <p:cNvPr id="2051" name="Rectangle 3"/>
          <p:cNvSpPr>
            <a:spLocks noGrp="1" noChangeArrowheads="1"/>
          </p:cNvSpPr>
          <p:nvPr>
            <p:ph type="ctrTitle"/>
          </p:nvPr>
        </p:nvSpPr>
        <p:spPr>
          <a:xfrm>
            <a:off x="468313" y="465535"/>
            <a:ext cx="8207375" cy="812006"/>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382316"/>
            <a:ext cx="8212138" cy="735806"/>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91440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3.png"/><Relationship Id="rId3" Type="http://schemas.openxmlformats.org/officeDocument/2006/relationships/image" Target="../media/image19.png"/><Relationship Id="rId2" Type="http://schemas.microsoft.com/office/2007/relationships/hdphoto" Target="../media/image18.wdp"/><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8" name="Picture 6" descr="Top University in India, Private Engineering Colleges in Pu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0553" y="0"/>
            <a:ext cx="3218993" cy="119714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6;p32"/>
          <p:cNvSpPr txBox="1"/>
          <p:nvPr/>
        </p:nvSpPr>
        <p:spPr>
          <a:xfrm>
            <a:off x="815304" y="1197146"/>
            <a:ext cx="77040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Work Sans" charset="0"/>
                <a:ea typeface="Cambria" panose="02040503050406030204" pitchFamily="18" charset="0"/>
                <a:cs typeface="Work Sans"/>
                <a:sym typeface="Work Sans"/>
              </a:rPr>
              <a:t>P</a:t>
            </a:r>
            <a:r>
              <a:rPr lang="en-US" b="1" dirty="0" smtClean="0">
                <a:solidFill>
                  <a:schemeClr val="dk1"/>
                </a:solidFill>
                <a:latin typeface="Work Sans" charset="0"/>
                <a:ea typeface="Cambria" panose="02040503050406030204" pitchFamily="18" charset="0"/>
                <a:cs typeface="Work Sans"/>
                <a:sym typeface="Work Sans"/>
              </a:rPr>
              <a:t>resentation on </a:t>
            </a:r>
            <a:endParaRPr b="1" dirty="0">
              <a:solidFill>
                <a:schemeClr val="dk1"/>
              </a:solidFill>
              <a:latin typeface="Work Sans" charset="0"/>
              <a:ea typeface="Cambria" panose="02040503050406030204" pitchFamily="18" charset="0"/>
              <a:cs typeface="Work Sans"/>
              <a:sym typeface="Work Sans"/>
            </a:endParaRPr>
          </a:p>
        </p:txBody>
      </p:sp>
      <p:sp>
        <p:nvSpPr>
          <p:cNvPr id="10" name="Google Shape;152;p31"/>
          <p:cNvSpPr txBox="1"/>
          <p:nvPr/>
        </p:nvSpPr>
        <p:spPr>
          <a:xfrm>
            <a:off x="71241" y="1538994"/>
            <a:ext cx="9192126" cy="5362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pPr algn="ctr"/>
            <a:r>
              <a:rPr lang="en-US" sz="2400" dirty="0" smtClean="0">
                <a:latin typeface="Work Sans" charset="0"/>
                <a:ea typeface="Cambria" panose="02040503050406030204" pitchFamily="18" charset="0"/>
              </a:rPr>
              <a:t>Farmlog : </a:t>
            </a:r>
            <a:r>
              <a:rPr lang="en-US" sz="2400" dirty="0">
                <a:latin typeface="Work Sans" charset="0"/>
                <a:ea typeface="Cambria" panose="02040503050406030204" pitchFamily="18" charset="0"/>
              </a:rPr>
              <a:t>An </a:t>
            </a:r>
            <a:r>
              <a:rPr lang="en-US" sz="2400" dirty="0" smtClean="0">
                <a:latin typeface="Work Sans" charset="0"/>
                <a:ea typeface="Cambria" panose="02040503050406030204" pitchFamily="18" charset="0"/>
              </a:rPr>
              <a:t>Insightful </a:t>
            </a:r>
            <a:r>
              <a:rPr lang="en-US" sz="2400" dirty="0">
                <a:latin typeface="Work Sans" charset="0"/>
                <a:ea typeface="Cambria" panose="02040503050406030204" pitchFamily="18" charset="0"/>
              </a:rPr>
              <a:t>A</a:t>
            </a:r>
            <a:r>
              <a:rPr lang="en-US" sz="2400" dirty="0" smtClean="0">
                <a:latin typeface="Work Sans" charset="0"/>
                <a:ea typeface="Cambria" panose="02040503050406030204" pitchFamily="18" charset="0"/>
              </a:rPr>
              <a:t>pp </a:t>
            </a:r>
            <a:r>
              <a:rPr lang="en-US" sz="2400" dirty="0">
                <a:latin typeface="Work Sans" charset="0"/>
                <a:ea typeface="Cambria" panose="02040503050406030204" pitchFamily="18" charset="0"/>
              </a:rPr>
              <a:t>F</a:t>
            </a:r>
            <a:r>
              <a:rPr lang="en-US" sz="2400" dirty="0" smtClean="0">
                <a:latin typeface="Work Sans" charset="0"/>
                <a:ea typeface="Cambria" panose="02040503050406030204" pitchFamily="18" charset="0"/>
              </a:rPr>
              <a:t>or </a:t>
            </a:r>
            <a:r>
              <a:rPr lang="en-US" sz="2400" dirty="0">
                <a:latin typeface="Work Sans" charset="0"/>
                <a:ea typeface="Cambria" panose="02040503050406030204" pitchFamily="18" charset="0"/>
              </a:rPr>
              <a:t>M</a:t>
            </a:r>
            <a:r>
              <a:rPr lang="en-US" sz="2400" dirty="0" smtClean="0">
                <a:latin typeface="Work Sans" charset="0"/>
                <a:ea typeface="Cambria" panose="02040503050406030204" pitchFamily="18" charset="0"/>
              </a:rPr>
              <a:t>odern </a:t>
            </a:r>
            <a:r>
              <a:rPr lang="en-US" sz="2400" dirty="0">
                <a:latin typeface="Work Sans" charset="0"/>
                <a:ea typeface="Cambria" panose="02040503050406030204" pitchFamily="18" charset="0"/>
              </a:rPr>
              <a:t>F</a:t>
            </a:r>
            <a:r>
              <a:rPr lang="en-US" sz="2400" dirty="0" smtClean="0">
                <a:latin typeface="Work Sans" charset="0"/>
                <a:ea typeface="Cambria" panose="02040503050406030204" pitchFamily="18" charset="0"/>
              </a:rPr>
              <a:t>arming </a:t>
            </a:r>
            <a:r>
              <a:rPr lang="en-US" sz="2400" dirty="0">
                <a:latin typeface="Work Sans" charset="0"/>
                <a:ea typeface="Cambria" panose="02040503050406030204" pitchFamily="18" charset="0"/>
              </a:rPr>
              <a:t>P</a:t>
            </a:r>
            <a:r>
              <a:rPr lang="en-US" sz="2400" dirty="0" smtClean="0">
                <a:latin typeface="Work Sans" charset="0"/>
                <a:ea typeface="Cambria" panose="02040503050406030204" pitchFamily="18" charset="0"/>
              </a:rPr>
              <a:t>ractices</a:t>
            </a:r>
            <a:r>
              <a:rPr lang="en-US" sz="2400" dirty="0">
                <a:latin typeface="Work Sans" charset="0"/>
                <a:ea typeface="Cambria" panose="02040503050406030204" pitchFamily="18" charset="0"/>
              </a:rPr>
              <a:t>.</a:t>
            </a:r>
            <a:endParaRPr lang="en-IN" sz="2400" b="0" dirty="0">
              <a:latin typeface="Work Sans" charset="0"/>
              <a:ea typeface="Cambria" panose="02040503050406030204" pitchFamily="18" charset="0"/>
            </a:endParaRPr>
          </a:p>
        </p:txBody>
      </p:sp>
      <p:sp>
        <p:nvSpPr>
          <p:cNvPr id="11" name="Google Shape;153;p31"/>
          <p:cNvSpPr txBox="1"/>
          <p:nvPr/>
        </p:nvSpPr>
        <p:spPr>
          <a:xfrm>
            <a:off x="3188439" y="2254338"/>
            <a:ext cx="2903219" cy="12417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71755" algn="ctr">
              <a:spcBef>
                <a:spcPts val="300"/>
              </a:spcBef>
              <a:spcAft>
                <a:spcPts val="300"/>
              </a:spcAft>
            </a:pPr>
            <a:r>
              <a:rPr lang="en-IN" b="1" dirty="0">
                <a:solidFill>
                  <a:schemeClr val="dk1"/>
                </a:solidFill>
                <a:latin typeface="Work Sans" charset="0"/>
                <a:ea typeface="Cambria" panose="02040503050406030204" pitchFamily="18" charset="0"/>
                <a:cs typeface="Work Sans"/>
                <a:sym typeface="Work Sans"/>
              </a:rPr>
              <a:t>Presented By</a:t>
            </a:r>
            <a:endParaRPr lang="en-IN" b="1" dirty="0">
              <a:solidFill>
                <a:schemeClr val="dk1"/>
              </a:solidFill>
              <a:latin typeface="Work Sans" charset="0"/>
              <a:ea typeface="Cambria" panose="02040503050406030204" pitchFamily="18" charset="0"/>
              <a:cs typeface="Work Sans"/>
              <a:sym typeface="Work Sans"/>
            </a:endParaRPr>
          </a:p>
          <a:p>
            <a:pPr marL="71755" algn="ctr">
              <a:spcBef>
                <a:spcPts val="300"/>
              </a:spcBef>
              <a:spcAft>
                <a:spcPts val="300"/>
              </a:spcAft>
            </a:pPr>
            <a:r>
              <a:rPr lang="en-IN" b="1" dirty="0" err="1">
                <a:solidFill>
                  <a:schemeClr val="dk1"/>
                </a:solidFill>
                <a:latin typeface="Work Sans" charset="0"/>
                <a:ea typeface="Cambria" panose="02040503050406030204" pitchFamily="18" charset="0"/>
                <a:cs typeface="Work Sans"/>
                <a:sym typeface="Work Sans"/>
              </a:rPr>
              <a:t>Shekhar</a:t>
            </a:r>
            <a:r>
              <a:rPr lang="en-IN" b="1" dirty="0">
                <a:solidFill>
                  <a:schemeClr val="dk1"/>
                </a:solidFill>
                <a:latin typeface="Work Sans" charset="0"/>
                <a:ea typeface="Cambria" panose="02040503050406030204" pitchFamily="18" charset="0"/>
                <a:cs typeface="Work Sans"/>
                <a:sym typeface="Work Sans"/>
              </a:rPr>
              <a:t> </a:t>
            </a:r>
            <a:r>
              <a:rPr lang="en-IN" b="1" dirty="0" err="1">
                <a:solidFill>
                  <a:schemeClr val="dk1"/>
                </a:solidFill>
                <a:latin typeface="Work Sans" charset="0"/>
                <a:ea typeface="Cambria" panose="02040503050406030204" pitchFamily="18" charset="0"/>
                <a:cs typeface="Work Sans"/>
                <a:sym typeface="Work Sans"/>
              </a:rPr>
              <a:t>Patil</a:t>
            </a:r>
            <a:r>
              <a:rPr lang="en-IN" b="1" dirty="0">
                <a:solidFill>
                  <a:schemeClr val="dk1"/>
                </a:solidFill>
                <a:latin typeface="Work Sans" charset="0"/>
                <a:ea typeface="Cambria" panose="02040503050406030204" pitchFamily="18" charset="0"/>
                <a:cs typeface="Work Sans"/>
                <a:sym typeface="Work Sans"/>
              </a:rPr>
              <a:t> </a:t>
            </a:r>
            <a:r>
              <a:rPr lang="en-IN" dirty="0">
                <a:solidFill>
                  <a:schemeClr val="dk1"/>
                </a:solidFill>
                <a:latin typeface="Work Sans" charset="0"/>
                <a:ea typeface="Cambria" panose="02040503050406030204" pitchFamily="18" charset="0"/>
                <a:cs typeface="Work Sans"/>
                <a:sym typeface="Work Sans"/>
              </a:rPr>
              <a:t>(20210801123)</a:t>
            </a:r>
            <a:endParaRPr lang="en-IN" dirty="0">
              <a:solidFill>
                <a:schemeClr val="dk1"/>
              </a:solidFill>
              <a:latin typeface="Work Sans" charset="0"/>
              <a:ea typeface="Cambria" panose="02040503050406030204" pitchFamily="18" charset="0"/>
              <a:cs typeface="Work Sans"/>
              <a:sym typeface="Work Sans"/>
            </a:endParaRPr>
          </a:p>
          <a:p>
            <a:pPr marL="71755" algn="ctr">
              <a:spcBef>
                <a:spcPts val="300"/>
              </a:spcBef>
              <a:spcAft>
                <a:spcPts val="300"/>
              </a:spcAft>
            </a:pPr>
            <a:r>
              <a:rPr lang="en-IN" b="1" dirty="0" err="1">
                <a:solidFill>
                  <a:schemeClr val="dk1"/>
                </a:solidFill>
                <a:latin typeface="Work Sans" charset="0"/>
                <a:ea typeface="Cambria" panose="02040503050406030204" pitchFamily="18" charset="0"/>
                <a:cs typeface="Work Sans"/>
                <a:sym typeface="Work Sans"/>
              </a:rPr>
              <a:t>Rohit</a:t>
            </a:r>
            <a:r>
              <a:rPr lang="en-IN" b="1" dirty="0">
                <a:solidFill>
                  <a:schemeClr val="dk1"/>
                </a:solidFill>
                <a:latin typeface="Work Sans" charset="0"/>
                <a:ea typeface="Cambria" panose="02040503050406030204" pitchFamily="18" charset="0"/>
                <a:cs typeface="Work Sans"/>
                <a:sym typeface="Work Sans"/>
              </a:rPr>
              <a:t> </a:t>
            </a:r>
            <a:r>
              <a:rPr lang="en-IN" b="1" dirty="0" err="1">
                <a:solidFill>
                  <a:schemeClr val="dk1"/>
                </a:solidFill>
                <a:latin typeface="Work Sans" charset="0"/>
                <a:ea typeface="Cambria" panose="02040503050406030204" pitchFamily="18" charset="0"/>
                <a:cs typeface="Work Sans"/>
                <a:sym typeface="Work Sans"/>
              </a:rPr>
              <a:t>Patil</a:t>
            </a:r>
            <a:r>
              <a:rPr lang="en-IN" b="1" dirty="0">
                <a:solidFill>
                  <a:schemeClr val="dk1"/>
                </a:solidFill>
                <a:latin typeface="Work Sans" charset="0"/>
                <a:ea typeface="Cambria" panose="02040503050406030204" pitchFamily="18" charset="0"/>
                <a:cs typeface="Work Sans"/>
                <a:sym typeface="Work Sans"/>
              </a:rPr>
              <a:t>  </a:t>
            </a:r>
            <a:r>
              <a:rPr lang="en-IN" dirty="0">
                <a:solidFill>
                  <a:schemeClr val="dk1"/>
                </a:solidFill>
                <a:latin typeface="Work Sans" charset="0"/>
                <a:ea typeface="Cambria" panose="02040503050406030204" pitchFamily="18" charset="0"/>
                <a:cs typeface="Work Sans"/>
                <a:sym typeface="Work Sans"/>
              </a:rPr>
              <a:t>(20210801128)</a:t>
            </a:r>
            <a:endParaRPr lang="en-IN" dirty="0">
              <a:solidFill>
                <a:schemeClr val="dk1"/>
              </a:solidFill>
              <a:latin typeface="Work Sans" charset="0"/>
              <a:ea typeface="Cambria" panose="02040503050406030204" pitchFamily="18" charset="0"/>
              <a:cs typeface="Work Sans"/>
              <a:sym typeface="Work Sans"/>
            </a:endParaRPr>
          </a:p>
          <a:p>
            <a:pPr marL="71755" algn="ctr">
              <a:spcBef>
                <a:spcPts val="300"/>
              </a:spcBef>
              <a:spcAft>
                <a:spcPts val="300"/>
              </a:spcAft>
            </a:pPr>
            <a:r>
              <a:rPr lang="en-IN" b="1" dirty="0">
                <a:solidFill>
                  <a:schemeClr val="dk1"/>
                </a:solidFill>
                <a:latin typeface="Work Sans" charset="0"/>
                <a:ea typeface="Cambria" panose="02040503050406030204" pitchFamily="18" charset="0"/>
                <a:cs typeface="Work Sans"/>
                <a:sym typeface="Work Sans"/>
              </a:rPr>
              <a:t>Manish </a:t>
            </a:r>
            <a:r>
              <a:rPr lang="en-IN" b="1" dirty="0" err="1">
                <a:solidFill>
                  <a:schemeClr val="dk1"/>
                </a:solidFill>
                <a:latin typeface="Work Sans" charset="0"/>
                <a:ea typeface="Cambria" panose="02040503050406030204" pitchFamily="18" charset="0"/>
                <a:cs typeface="Work Sans"/>
                <a:sym typeface="Work Sans"/>
              </a:rPr>
              <a:t>Parihar</a:t>
            </a:r>
            <a:r>
              <a:rPr lang="en-IN" b="1" dirty="0">
                <a:solidFill>
                  <a:schemeClr val="dk1"/>
                </a:solidFill>
                <a:latin typeface="Work Sans" charset="0"/>
                <a:ea typeface="Cambria" panose="02040503050406030204" pitchFamily="18" charset="0"/>
                <a:cs typeface="Work Sans"/>
                <a:sym typeface="Work Sans"/>
              </a:rPr>
              <a:t> </a:t>
            </a:r>
            <a:r>
              <a:rPr lang="en-IN" dirty="0">
                <a:solidFill>
                  <a:schemeClr val="dk1"/>
                </a:solidFill>
                <a:latin typeface="Work Sans" charset="0"/>
                <a:ea typeface="Cambria" panose="02040503050406030204" pitchFamily="18" charset="0"/>
                <a:cs typeface="Work Sans"/>
                <a:sym typeface="Work Sans"/>
              </a:rPr>
              <a:t>(20210801124)</a:t>
            </a:r>
            <a:endParaRPr lang="en-IN" dirty="0">
              <a:solidFill>
                <a:schemeClr val="dk1"/>
              </a:solidFill>
              <a:latin typeface="Work Sans" charset="0"/>
              <a:ea typeface="Cambria" panose="02040503050406030204" pitchFamily="18" charset="0"/>
              <a:cs typeface="Work Sans"/>
              <a:sym typeface="Work Sans"/>
            </a:endParaRPr>
          </a:p>
          <a:p>
            <a:pPr marL="71755">
              <a:spcBef>
                <a:spcPts val="300"/>
              </a:spcBef>
              <a:spcAft>
                <a:spcPts val="300"/>
              </a:spcAft>
            </a:pPr>
            <a:endParaRPr lang="en-US" dirty="0">
              <a:latin typeface="Work Sans" charset="0"/>
              <a:ea typeface="Cambria" panose="02040503050406030204" pitchFamily="18" charset="0"/>
            </a:endParaRPr>
          </a:p>
        </p:txBody>
      </p:sp>
      <p:sp>
        <p:nvSpPr>
          <p:cNvPr id="12" name="Google Shape;153;p31"/>
          <p:cNvSpPr txBox="1"/>
          <p:nvPr/>
        </p:nvSpPr>
        <p:spPr>
          <a:xfrm>
            <a:off x="2112225" y="3675142"/>
            <a:ext cx="5110156" cy="1241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Work Sans"/>
              <a:buNone/>
              <a:defRPr>
                <a:solidFill>
                  <a:schemeClr val="dk1"/>
                </a:solidFill>
                <a:latin typeface="Work Sans"/>
                <a:ea typeface="Work Sans"/>
                <a:cs typeface="Work Sans"/>
                <a:sym typeface="Work Sans"/>
              </a:defRPr>
            </a:lvl1pPr>
            <a:lvl2pPr marL="914400" indent="-304800" algn="ctr">
              <a:buClr>
                <a:schemeClr val="dk1"/>
              </a:buClr>
              <a:buSzPts val="1800"/>
              <a:buFont typeface="Work Sans"/>
              <a:buNone/>
              <a:defRPr sz="1800">
                <a:solidFill>
                  <a:schemeClr val="dk1"/>
                </a:solidFill>
                <a:latin typeface="Work Sans"/>
                <a:ea typeface="Work Sans"/>
                <a:cs typeface="Work Sans"/>
                <a:sym typeface="Work Sans"/>
              </a:defRPr>
            </a:lvl2pPr>
            <a:lvl3pPr marL="1371600" indent="-304800" algn="ctr">
              <a:buClr>
                <a:schemeClr val="dk1"/>
              </a:buClr>
              <a:buSzPts val="1800"/>
              <a:buFont typeface="Work Sans"/>
              <a:buNone/>
              <a:defRPr sz="1800">
                <a:solidFill>
                  <a:schemeClr val="dk1"/>
                </a:solidFill>
                <a:latin typeface="Work Sans"/>
                <a:ea typeface="Work Sans"/>
                <a:cs typeface="Work Sans"/>
                <a:sym typeface="Work Sans"/>
              </a:defRPr>
            </a:lvl3pPr>
            <a:lvl4pPr marL="1828800" indent="-304800" algn="ctr">
              <a:buClr>
                <a:schemeClr val="dk1"/>
              </a:buClr>
              <a:buSzPts val="1800"/>
              <a:buFont typeface="Work Sans"/>
              <a:buNone/>
              <a:defRPr sz="1800">
                <a:solidFill>
                  <a:schemeClr val="dk1"/>
                </a:solidFill>
                <a:latin typeface="Work Sans"/>
                <a:ea typeface="Work Sans"/>
                <a:cs typeface="Work Sans"/>
                <a:sym typeface="Work Sans"/>
              </a:defRPr>
            </a:lvl4pPr>
            <a:lvl5pPr marL="2286000" indent="-304800" algn="ctr">
              <a:buClr>
                <a:schemeClr val="dk1"/>
              </a:buClr>
              <a:buSzPts val="1800"/>
              <a:buFont typeface="Work Sans"/>
              <a:buNone/>
              <a:defRPr sz="1800">
                <a:solidFill>
                  <a:schemeClr val="dk1"/>
                </a:solidFill>
                <a:latin typeface="Work Sans"/>
                <a:ea typeface="Work Sans"/>
                <a:cs typeface="Work Sans"/>
                <a:sym typeface="Work Sans"/>
              </a:defRPr>
            </a:lvl5pPr>
            <a:lvl6pPr marL="2743200" indent="-304800" algn="ctr">
              <a:buClr>
                <a:schemeClr val="dk1"/>
              </a:buClr>
              <a:buSzPts val="1800"/>
              <a:buFont typeface="Work Sans"/>
              <a:buNone/>
              <a:defRPr sz="1800">
                <a:solidFill>
                  <a:schemeClr val="dk1"/>
                </a:solidFill>
                <a:latin typeface="Work Sans"/>
                <a:ea typeface="Work Sans"/>
                <a:cs typeface="Work Sans"/>
                <a:sym typeface="Work Sans"/>
              </a:defRPr>
            </a:lvl6pPr>
            <a:lvl7pPr marL="3200400" indent="-304800" algn="ctr">
              <a:buClr>
                <a:schemeClr val="dk1"/>
              </a:buClr>
              <a:buSzPts val="1800"/>
              <a:buFont typeface="Work Sans"/>
              <a:buNone/>
              <a:defRPr sz="1800">
                <a:solidFill>
                  <a:schemeClr val="dk1"/>
                </a:solidFill>
                <a:latin typeface="Work Sans"/>
                <a:ea typeface="Work Sans"/>
                <a:cs typeface="Work Sans"/>
                <a:sym typeface="Work Sans"/>
              </a:defRPr>
            </a:lvl7pPr>
            <a:lvl8pPr marL="3657600" indent="-304800" algn="ctr">
              <a:buClr>
                <a:schemeClr val="dk1"/>
              </a:buClr>
              <a:buSzPts val="1800"/>
              <a:buFont typeface="Work Sans"/>
              <a:buNone/>
              <a:defRPr sz="1800">
                <a:solidFill>
                  <a:schemeClr val="dk1"/>
                </a:solidFill>
                <a:latin typeface="Work Sans"/>
                <a:ea typeface="Work Sans"/>
                <a:cs typeface="Work Sans"/>
                <a:sym typeface="Work Sans"/>
              </a:defRPr>
            </a:lvl8pPr>
            <a:lvl9pPr marL="4114800" indent="-304800" algn="ctr">
              <a:buClr>
                <a:schemeClr val="dk1"/>
              </a:buClr>
              <a:buSzPts val="1800"/>
              <a:buFont typeface="Work Sans"/>
              <a:buNone/>
              <a:defRPr sz="1800">
                <a:solidFill>
                  <a:schemeClr val="dk1"/>
                </a:solidFill>
                <a:latin typeface="Work Sans"/>
                <a:ea typeface="Work Sans"/>
                <a:cs typeface="Work Sans"/>
                <a:sym typeface="Work Sans"/>
              </a:defRPr>
            </a:lvl9pPr>
          </a:lstStyle>
          <a:p>
            <a:pPr algn="ctr"/>
            <a:r>
              <a:rPr lang="en-IN" b="1" dirty="0">
                <a:latin typeface="Work Sans" charset="0"/>
                <a:ea typeface="Cambria" panose="02040503050406030204" pitchFamily="18" charset="0"/>
              </a:rPr>
              <a:t>Guided By</a:t>
            </a:r>
            <a:endParaRPr lang="en-IN" b="1" dirty="0">
              <a:latin typeface="Work Sans" charset="0"/>
              <a:ea typeface="Cambria" panose="02040503050406030204" pitchFamily="18" charset="0"/>
            </a:endParaRPr>
          </a:p>
          <a:p>
            <a:pPr algn="ctr"/>
            <a:r>
              <a:rPr lang="en-IN" sz="1800" b="1" dirty="0" err="1">
                <a:latin typeface="Work Sans" charset="0"/>
                <a:ea typeface="Cambria" panose="02040503050406030204" pitchFamily="18" charset="0"/>
              </a:rPr>
              <a:t>Dr.</a:t>
            </a:r>
            <a:r>
              <a:rPr lang="en-IN" sz="1800" b="1" dirty="0">
                <a:latin typeface="Work Sans" charset="0"/>
                <a:ea typeface="Cambria" panose="02040503050406030204" pitchFamily="18" charset="0"/>
              </a:rPr>
              <a:t> </a:t>
            </a:r>
            <a:r>
              <a:rPr lang="en-IN" sz="1800" b="1" dirty="0" err="1">
                <a:latin typeface="Work Sans" charset="0"/>
                <a:ea typeface="Cambria" panose="02040503050406030204" pitchFamily="18" charset="0"/>
              </a:rPr>
              <a:t>Sarika</a:t>
            </a:r>
            <a:r>
              <a:rPr lang="en-IN" sz="1800" b="1" dirty="0">
                <a:latin typeface="Work Sans" charset="0"/>
                <a:ea typeface="Cambria" panose="02040503050406030204" pitchFamily="18" charset="0"/>
              </a:rPr>
              <a:t> </a:t>
            </a:r>
            <a:r>
              <a:rPr lang="en-IN" sz="1800" b="1" dirty="0" err="1">
                <a:latin typeface="Work Sans" charset="0"/>
                <a:ea typeface="Cambria" panose="02040503050406030204" pitchFamily="18" charset="0"/>
              </a:rPr>
              <a:t>Jadhav</a:t>
            </a:r>
            <a:endParaRPr lang="en-IN" sz="1800" b="1" dirty="0">
              <a:latin typeface="Work Sans" charset="0"/>
              <a:ea typeface="Cambria" panose="02040503050406030204" pitchFamily="18" charset="0"/>
            </a:endParaRPr>
          </a:p>
          <a:p>
            <a:pPr algn="ctr"/>
            <a:r>
              <a:rPr lang="en-IN" dirty="0">
                <a:latin typeface="Work Sans" charset="0"/>
                <a:ea typeface="Cambria" panose="02040503050406030204" pitchFamily="18" charset="0"/>
              </a:rPr>
              <a:t>Professor</a:t>
            </a:r>
            <a:endParaRPr lang="en-IN" dirty="0">
              <a:latin typeface="Work Sans" charset="0"/>
              <a:ea typeface="Cambria" panose="02040503050406030204" pitchFamily="18" charset="0"/>
            </a:endParaRPr>
          </a:p>
          <a:p>
            <a:pPr algn="ctr"/>
            <a:r>
              <a:rPr lang="en-IN" dirty="0">
                <a:latin typeface="Work Sans" charset="0"/>
                <a:ea typeface="Cambria" panose="02040503050406030204" pitchFamily="18" charset="0"/>
              </a:rPr>
              <a:t>School of Computer Science, Engineering and Application</a:t>
            </a:r>
            <a:endParaRPr lang="en-IN" dirty="0">
              <a:latin typeface="Work Sans" charset="0"/>
              <a:ea typeface="Cambria" panose="02040503050406030204" pitchFamily="18" charset="0"/>
            </a:endParaRPr>
          </a:p>
          <a:p>
            <a:pPr algn="ctr"/>
            <a:r>
              <a:rPr lang="en-IN" dirty="0">
                <a:latin typeface="Work Sans" charset="0"/>
                <a:ea typeface="Cambria" panose="02040503050406030204" pitchFamily="18" charset="0"/>
              </a:rPr>
              <a:t>D Y </a:t>
            </a:r>
            <a:r>
              <a:rPr lang="en-IN" dirty="0" err="1">
                <a:latin typeface="Work Sans" charset="0"/>
                <a:ea typeface="Cambria" panose="02040503050406030204" pitchFamily="18" charset="0"/>
              </a:rPr>
              <a:t>Patil</a:t>
            </a:r>
            <a:r>
              <a:rPr lang="en-IN" dirty="0">
                <a:latin typeface="Work Sans" charset="0"/>
                <a:ea typeface="Cambria" panose="02040503050406030204" pitchFamily="18" charset="0"/>
              </a:rPr>
              <a:t> International University, </a:t>
            </a:r>
            <a:r>
              <a:rPr lang="en-IN" dirty="0" err="1">
                <a:latin typeface="Work Sans" charset="0"/>
                <a:ea typeface="Cambria" panose="02040503050406030204" pitchFamily="18" charset="0"/>
              </a:rPr>
              <a:t>Akurdi</a:t>
            </a:r>
            <a:r>
              <a:rPr lang="en-IN" dirty="0">
                <a:latin typeface="Work Sans" charset="0"/>
                <a:ea typeface="Cambria" panose="02040503050406030204" pitchFamily="18" charset="0"/>
              </a:rPr>
              <a:t>, Pune</a:t>
            </a:r>
            <a:endParaRPr lang="en-IN" dirty="0">
              <a:latin typeface="Work Sans"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169" b="3456"/>
          <a:stretch>
            <a:fillRect/>
          </a:stretch>
        </p:blipFill>
        <p:spPr>
          <a:xfrm>
            <a:off x="5528048" y="1500939"/>
            <a:ext cx="1774614" cy="3474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5972" b="3258"/>
          <a:stretch>
            <a:fillRect/>
          </a:stretch>
        </p:blipFill>
        <p:spPr>
          <a:xfrm>
            <a:off x="3222129" y="1502854"/>
            <a:ext cx="1765925" cy="3473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181" r="-16" b="3446"/>
          <a:stretch>
            <a:fillRect/>
          </a:stretch>
        </p:blipFill>
        <p:spPr>
          <a:xfrm>
            <a:off x="405637" y="1517447"/>
            <a:ext cx="1773798" cy="3473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577029" y="3069642"/>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467" b="2917"/>
          <a:stretch>
            <a:fillRect/>
          </a:stretch>
        </p:blipFill>
        <p:spPr>
          <a:xfrm>
            <a:off x="5448519" y="1503234"/>
            <a:ext cx="1768745" cy="3472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020" b="3512"/>
          <a:stretch>
            <a:fillRect/>
          </a:stretch>
        </p:blipFill>
        <p:spPr>
          <a:xfrm>
            <a:off x="3133749" y="1500940"/>
            <a:ext cx="1772809" cy="3474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5995" b="3741"/>
          <a:stretch>
            <a:fillRect/>
          </a:stretch>
        </p:blipFill>
        <p:spPr>
          <a:xfrm>
            <a:off x="317253" y="1500939"/>
            <a:ext cx="1776795" cy="3474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577029" y="3069642"/>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7" name="Picture 26"/>
          <p:cNvPicPr>
            <a:picLocks noChangeAspect="1"/>
          </p:cNvPicPr>
          <p:nvPr/>
        </p:nvPicPr>
        <p:blipFill rotWithShape="1">
          <a:blip r:embed="rId1">
            <a:extLst>
              <a:ext uri="{28A0092B-C50C-407E-A947-70E740481C1C}">
                <a14:useLocalDpi xmlns:a14="http://schemas.microsoft.com/office/drawing/2010/main" val="0"/>
              </a:ext>
            </a:extLst>
          </a:blip>
          <a:srcRect t="6563" b="3652"/>
          <a:stretch>
            <a:fillRect/>
          </a:stretch>
        </p:blipFill>
        <p:spPr>
          <a:xfrm>
            <a:off x="3679674" y="1515295"/>
            <a:ext cx="1785179" cy="3472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t="6181" b="3641"/>
          <a:stretch>
            <a:fillRect/>
          </a:stretch>
        </p:blipFill>
        <p:spPr>
          <a:xfrm>
            <a:off x="344020" y="1517793"/>
            <a:ext cx="1776093" cy="3470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776140" y="3099704"/>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881" b="3726"/>
          <a:stretch>
            <a:fillRect/>
          </a:stretch>
        </p:blipFill>
        <p:spPr>
          <a:xfrm>
            <a:off x="5941800" y="1458892"/>
            <a:ext cx="1801939" cy="3529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563" b="3652"/>
          <a:stretch>
            <a:fillRect/>
          </a:stretch>
        </p:blipFill>
        <p:spPr>
          <a:xfrm>
            <a:off x="4953922" y="1522173"/>
            <a:ext cx="1783761" cy="3469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761" b="3455"/>
          <a:stretch>
            <a:fillRect/>
          </a:stretch>
        </p:blipFill>
        <p:spPr>
          <a:xfrm>
            <a:off x="2897025" y="1522172"/>
            <a:ext cx="1781644" cy="3465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6616" b="3314"/>
          <a:stretch>
            <a:fillRect/>
          </a:stretch>
        </p:blipFill>
        <p:spPr>
          <a:xfrm>
            <a:off x="7012936" y="1522173"/>
            <a:ext cx="1775965" cy="3465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372113" y="3065329"/>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6584" b="3470"/>
          <a:stretch>
            <a:fillRect/>
          </a:stretch>
        </p:blipFill>
        <p:spPr>
          <a:xfrm>
            <a:off x="316240" y="1522172"/>
            <a:ext cx="1787568" cy="3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563" b="3652"/>
          <a:stretch>
            <a:fillRect/>
          </a:stretch>
        </p:blipFill>
        <p:spPr>
          <a:xfrm>
            <a:off x="4953922" y="1522173"/>
            <a:ext cx="1783761" cy="3469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761" b="3455"/>
          <a:stretch>
            <a:fillRect/>
          </a:stretch>
        </p:blipFill>
        <p:spPr>
          <a:xfrm>
            <a:off x="2897025" y="1522172"/>
            <a:ext cx="1781644" cy="3465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6616" b="3314"/>
          <a:stretch>
            <a:fillRect/>
          </a:stretch>
        </p:blipFill>
        <p:spPr>
          <a:xfrm>
            <a:off x="7012936" y="1522173"/>
            <a:ext cx="1775965" cy="3465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372113" y="3065329"/>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6584" b="3470"/>
          <a:stretch>
            <a:fillRect/>
          </a:stretch>
        </p:blipFill>
        <p:spPr>
          <a:xfrm>
            <a:off x="316240" y="1522172"/>
            <a:ext cx="1787568" cy="3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261" b="3786"/>
          <a:stretch>
            <a:fillRect/>
          </a:stretch>
        </p:blipFill>
        <p:spPr>
          <a:xfrm>
            <a:off x="4932963" y="1520991"/>
            <a:ext cx="1778899" cy="3467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467" b="3275"/>
          <a:stretch>
            <a:fillRect/>
          </a:stretch>
        </p:blipFill>
        <p:spPr>
          <a:xfrm>
            <a:off x="2894872" y="1520990"/>
            <a:ext cx="1772883" cy="3467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6666" b="3474"/>
          <a:stretch>
            <a:fillRect/>
          </a:stretch>
        </p:blipFill>
        <p:spPr>
          <a:xfrm>
            <a:off x="6981855" y="1520990"/>
            <a:ext cx="1784010" cy="3473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372113" y="3065329"/>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6584" b="3470"/>
          <a:stretch>
            <a:fillRect/>
          </a:stretch>
        </p:blipFill>
        <p:spPr>
          <a:xfrm>
            <a:off x="316240" y="1522172"/>
            <a:ext cx="1787568" cy="3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LIMITATIONS</a:t>
            </a:r>
            <a:endParaRPr dirty="0">
              <a:latin typeface="Work Sans" charset="0"/>
              <a:ea typeface="Cambria" panose="02040503050406030204" pitchFamily="18" charset="0"/>
            </a:endParaRPr>
          </a:p>
        </p:txBody>
      </p:sp>
      <p:sp>
        <p:nvSpPr>
          <p:cNvPr id="176" name="Google Shape;176;p32"/>
          <p:cNvSpPr txBox="1"/>
          <p:nvPr/>
        </p:nvSpPr>
        <p:spPr>
          <a:xfrm>
            <a:off x="628560" y="1300979"/>
            <a:ext cx="7704000" cy="3255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Work Sans"/>
              <a:buNone/>
              <a:defRPr>
                <a:solidFill>
                  <a:schemeClr val="dk1"/>
                </a:solidFill>
                <a:latin typeface="Work Sans"/>
                <a:ea typeface="Work Sans"/>
                <a:cs typeface="Work Sans"/>
                <a:sym typeface="Work Sans"/>
              </a:defRPr>
            </a:lvl1pPr>
            <a:lvl2pPr marL="914400" indent="-304800" algn="ctr">
              <a:buClr>
                <a:schemeClr val="dk1"/>
              </a:buClr>
              <a:buSzPts val="1800"/>
              <a:buFont typeface="Work Sans"/>
              <a:buNone/>
              <a:defRPr sz="1800">
                <a:solidFill>
                  <a:schemeClr val="dk1"/>
                </a:solidFill>
                <a:latin typeface="Work Sans"/>
                <a:ea typeface="Work Sans"/>
                <a:cs typeface="Work Sans"/>
                <a:sym typeface="Work Sans"/>
              </a:defRPr>
            </a:lvl2pPr>
            <a:lvl3pPr marL="1371600" indent="-304800" algn="ctr">
              <a:buClr>
                <a:schemeClr val="dk1"/>
              </a:buClr>
              <a:buSzPts val="1800"/>
              <a:buFont typeface="Work Sans"/>
              <a:buNone/>
              <a:defRPr sz="1800">
                <a:solidFill>
                  <a:schemeClr val="dk1"/>
                </a:solidFill>
                <a:latin typeface="Work Sans"/>
                <a:ea typeface="Work Sans"/>
                <a:cs typeface="Work Sans"/>
                <a:sym typeface="Work Sans"/>
              </a:defRPr>
            </a:lvl3pPr>
            <a:lvl4pPr marL="1828800" indent="-304800" algn="ctr">
              <a:buClr>
                <a:schemeClr val="dk1"/>
              </a:buClr>
              <a:buSzPts val="1800"/>
              <a:buFont typeface="Work Sans"/>
              <a:buNone/>
              <a:defRPr sz="1800">
                <a:solidFill>
                  <a:schemeClr val="dk1"/>
                </a:solidFill>
                <a:latin typeface="Work Sans"/>
                <a:ea typeface="Work Sans"/>
                <a:cs typeface="Work Sans"/>
                <a:sym typeface="Work Sans"/>
              </a:defRPr>
            </a:lvl4pPr>
            <a:lvl5pPr marL="2286000" indent="-304800" algn="ctr">
              <a:buClr>
                <a:schemeClr val="dk1"/>
              </a:buClr>
              <a:buSzPts val="1800"/>
              <a:buFont typeface="Work Sans"/>
              <a:buNone/>
              <a:defRPr sz="1800">
                <a:solidFill>
                  <a:schemeClr val="dk1"/>
                </a:solidFill>
                <a:latin typeface="Work Sans"/>
                <a:ea typeface="Work Sans"/>
                <a:cs typeface="Work Sans"/>
                <a:sym typeface="Work Sans"/>
              </a:defRPr>
            </a:lvl5pPr>
            <a:lvl6pPr marL="2743200" indent="-304800" algn="ctr">
              <a:buClr>
                <a:schemeClr val="dk1"/>
              </a:buClr>
              <a:buSzPts val="1800"/>
              <a:buFont typeface="Work Sans"/>
              <a:buNone/>
              <a:defRPr sz="1800">
                <a:solidFill>
                  <a:schemeClr val="dk1"/>
                </a:solidFill>
                <a:latin typeface="Work Sans"/>
                <a:ea typeface="Work Sans"/>
                <a:cs typeface="Work Sans"/>
                <a:sym typeface="Work Sans"/>
              </a:defRPr>
            </a:lvl6pPr>
            <a:lvl7pPr marL="3200400" indent="-304800" algn="ctr">
              <a:buClr>
                <a:schemeClr val="dk1"/>
              </a:buClr>
              <a:buSzPts val="1800"/>
              <a:buFont typeface="Work Sans"/>
              <a:buNone/>
              <a:defRPr sz="1800">
                <a:solidFill>
                  <a:schemeClr val="dk1"/>
                </a:solidFill>
                <a:latin typeface="Work Sans"/>
                <a:ea typeface="Work Sans"/>
                <a:cs typeface="Work Sans"/>
                <a:sym typeface="Work Sans"/>
              </a:defRPr>
            </a:lvl7pPr>
            <a:lvl8pPr marL="3657600" indent="-304800" algn="ctr">
              <a:buClr>
                <a:schemeClr val="dk1"/>
              </a:buClr>
              <a:buSzPts val="1800"/>
              <a:buFont typeface="Work Sans"/>
              <a:buNone/>
              <a:defRPr sz="1800">
                <a:solidFill>
                  <a:schemeClr val="dk1"/>
                </a:solidFill>
                <a:latin typeface="Work Sans"/>
                <a:ea typeface="Work Sans"/>
                <a:cs typeface="Work Sans"/>
                <a:sym typeface="Work Sans"/>
              </a:defRPr>
            </a:lvl8pPr>
            <a:lvl9pPr marL="4114800" indent="-304800" algn="ctr">
              <a:buClr>
                <a:schemeClr val="dk1"/>
              </a:buClr>
              <a:buSzPts val="1800"/>
              <a:buFont typeface="Work Sans"/>
              <a:buNone/>
              <a:defRPr sz="1800">
                <a:solidFill>
                  <a:schemeClr val="dk1"/>
                </a:solidFill>
                <a:latin typeface="Work Sans"/>
                <a:ea typeface="Work Sans"/>
                <a:cs typeface="Work Sans"/>
                <a:sym typeface="Work Sans"/>
              </a:defRPr>
            </a:lvl9pPr>
          </a:lstStyle>
          <a:p>
            <a:r>
              <a:rPr lang="en-US" sz="1200" dirty="0">
                <a:solidFill>
                  <a:schemeClr val="tx1"/>
                </a:solidFill>
              </a:rPr>
              <a:t>Limited Event Categories: The system may only support a limited number of event categories, restricting users from creating or booking events outside of those categories.</a:t>
            </a:r>
            <a:endParaRPr lang="en-US" sz="1200" dirty="0">
              <a:solidFill>
                <a:schemeClr val="tx1"/>
              </a:solidFill>
            </a:endParaRPr>
          </a:p>
          <a:p>
            <a:endParaRPr lang="en-US" sz="1200" dirty="0">
              <a:solidFill>
                <a:schemeClr val="tx1"/>
              </a:solidFill>
            </a:endParaRPr>
          </a:p>
          <a:p>
            <a:r>
              <a:rPr lang="en-US" sz="1200" dirty="0">
                <a:solidFill>
                  <a:schemeClr val="tx1"/>
                </a:solidFill>
              </a:rPr>
              <a:t>Manual Admin Approval: The requirement for manual admin approval for each booking may lead to processing delays, especially during peak times, causing inconvenience to users.</a:t>
            </a:r>
            <a:endParaRPr lang="en-US" sz="1200" dirty="0">
              <a:solidFill>
                <a:schemeClr val="tx1"/>
              </a:solidFill>
            </a:endParaRPr>
          </a:p>
          <a:p>
            <a:endParaRPr lang="en-US" sz="1200" dirty="0">
              <a:solidFill>
                <a:schemeClr val="tx1"/>
              </a:solidFill>
            </a:endParaRPr>
          </a:p>
          <a:p>
            <a:r>
              <a:rPr lang="en-US" sz="1200" dirty="0">
                <a:solidFill>
                  <a:schemeClr val="tx1"/>
                </a:solidFill>
              </a:rPr>
              <a:t>Lack of Event Customization: The system may not allow for much customization of events, limiting the ability of users to tailor events to their specific needs.</a:t>
            </a:r>
            <a:endParaRPr lang="en-US" sz="1200" dirty="0">
              <a:solidFill>
                <a:schemeClr val="tx1"/>
              </a:solidFill>
            </a:endParaRPr>
          </a:p>
          <a:p>
            <a:endParaRPr lang="en-US" sz="1200" dirty="0">
              <a:solidFill>
                <a:schemeClr val="tx1"/>
              </a:solidFill>
            </a:endParaRPr>
          </a:p>
          <a:p>
            <a:r>
              <a:rPr lang="en-US" sz="1200" dirty="0">
                <a:solidFill>
                  <a:schemeClr val="tx1"/>
                </a:solidFill>
              </a:rPr>
              <a:t>Inadequate Capacity Management: The system may not handle capacity limits well, potentially overbooking events or denying bookings when there is still availability.</a:t>
            </a:r>
            <a:endParaRPr lang="en-US" sz="1200" dirty="0">
              <a:solidFill>
                <a:schemeClr val="tx1"/>
              </a:solidFill>
            </a:endParaRPr>
          </a:p>
          <a:p>
            <a:endParaRPr lang="en-US" sz="1200" dirty="0">
              <a:solidFill>
                <a:schemeClr val="tx1"/>
              </a:solidFill>
            </a:endParaRPr>
          </a:p>
          <a:p>
            <a:r>
              <a:rPr lang="en-US" sz="1200" dirty="0">
                <a:solidFill>
                  <a:schemeClr val="tx1"/>
                </a:solidFill>
              </a:rPr>
              <a:t>Limited Payment Options: The system may only support a few payment options, which could limit user participation.</a:t>
            </a:r>
            <a:endParaRPr lang="en-US" sz="1200" dirty="0">
              <a:solidFill>
                <a:schemeClr val="tx1"/>
              </a:solidFill>
            </a:endParaRPr>
          </a:p>
          <a:p>
            <a:endParaRPr lang="en-US" sz="1200" dirty="0">
              <a:solidFill>
                <a:schemeClr val="tx1"/>
              </a:solidFill>
            </a:endParaRPr>
          </a:p>
          <a:p>
            <a:r>
              <a:rPr lang="en-US" sz="1200" dirty="0">
                <a:solidFill>
                  <a:schemeClr val="tx1"/>
                </a:solidFill>
              </a:rPr>
              <a:t>Inadequate Communication Channels: The lack of built-in communication channels between users and admins may lead to confusion or delays in resolving issues related to bookings.</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628560" y="323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FUTURE SCOPES</a:t>
            </a:r>
            <a:endParaRPr dirty="0">
              <a:latin typeface="Work Sans" charset="0"/>
              <a:ea typeface="Cambria" panose="02040503050406030204" pitchFamily="18" charset="0"/>
            </a:endParaRPr>
          </a:p>
        </p:txBody>
      </p:sp>
      <p:sp>
        <p:nvSpPr>
          <p:cNvPr id="176" name="Google Shape;176;p32"/>
          <p:cNvSpPr txBox="1"/>
          <p:nvPr/>
        </p:nvSpPr>
        <p:spPr>
          <a:xfrm>
            <a:off x="586015" y="1001894"/>
            <a:ext cx="7704000" cy="3255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Work Sans"/>
              <a:buNone/>
              <a:defRPr>
                <a:solidFill>
                  <a:schemeClr val="dk1"/>
                </a:solidFill>
                <a:latin typeface="Work Sans"/>
                <a:ea typeface="Work Sans"/>
                <a:cs typeface="Work Sans"/>
                <a:sym typeface="Work Sans"/>
              </a:defRPr>
            </a:lvl1pPr>
            <a:lvl2pPr marL="914400" indent="-304800" algn="ctr">
              <a:buClr>
                <a:schemeClr val="dk1"/>
              </a:buClr>
              <a:buSzPts val="1800"/>
              <a:buFont typeface="Work Sans"/>
              <a:buNone/>
              <a:defRPr sz="1800">
                <a:solidFill>
                  <a:schemeClr val="dk1"/>
                </a:solidFill>
                <a:latin typeface="Work Sans"/>
                <a:ea typeface="Work Sans"/>
                <a:cs typeface="Work Sans"/>
                <a:sym typeface="Work Sans"/>
              </a:defRPr>
            </a:lvl2pPr>
            <a:lvl3pPr marL="1371600" indent="-304800" algn="ctr">
              <a:buClr>
                <a:schemeClr val="dk1"/>
              </a:buClr>
              <a:buSzPts val="1800"/>
              <a:buFont typeface="Work Sans"/>
              <a:buNone/>
              <a:defRPr sz="1800">
                <a:solidFill>
                  <a:schemeClr val="dk1"/>
                </a:solidFill>
                <a:latin typeface="Work Sans"/>
                <a:ea typeface="Work Sans"/>
                <a:cs typeface="Work Sans"/>
                <a:sym typeface="Work Sans"/>
              </a:defRPr>
            </a:lvl3pPr>
            <a:lvl4pPr marL="1828800" indent="-304800" algn="ctr">
              <a:buClr>
                <a:schemeClr val="dk1"/>
              </a:buClr>
              <a:buSzPts val="1800"/>
              <a:buFont typeface="Work Sans"/>
              <a:buNone/>
              <a:defRPr sz="1800">
                <a:solidFill>
                  <a:schemeClr val="dk1"/>
                </a:solidFill>
                <a:latin typeface="Work Sans"/>
                <a:ea typeface="Work Sans"/>
                <a:cs typeface="Work Sans"/>
                <a:sym typeface="Work Sans"/>
              </a:defRPr>
            </a:lvl4pPr>
            <a:lvl5pPr marL="2286000" indent="-304800" algn="ctr">
              <a:buClr>
                <a:schemeClr val="dk1"/>
              </a:buClr>
              <a:buSzPts val="1800"/>
              <a:buFont typeface="Work Sans"/>
              <a:buNone/>
              <a:defRPr sz="1800">
                <a:solidFill>
                  <a:schemeClr val="dk1"/>
                </a:solidFill>
                <a:latin typeface="Work Sans"/>
                <a:ea typeface="Work Sans"/>
                <a:cs typeface="Work Sans"/>
                <a:sym typeface="Work Sans"/>
              </a:defRPr>
            </a:lvl5pPr>
            <a:lvl6pPr marL="2743200" indent="-304800" algn="ctr">
              <a:buClr>
                <a:schemeClr val="dk1"/>
              </a:buClr>
              <a:buSzPts val="1800"/>
              <a:buFont typeface="Work Sans"/>
              <a:buNone/>
              <a:defRPr sz="1800">
                <a:solidFill>
                  <a:schemeClr val="dk1"/>
                </a:solidFill>
                <a:latin typeface="Work Sans"/>
                <a:ea typeface="Work Sans"/>
                <a:cs typeface="Work Sans"/>
                <a:sym typeface="Work Sans"/>
              </a:defRPr>
            </a:lvl6pPr>
            <a:lvl7pPr marL="3200400" indent="-304800" algn="ctr">
              <a:buClr>
                <a:schemeClr val="dk1"/>
              </a:buClr>
              <a:buSzPts val="1800"/>
              <a:buFont typeface="Work Sans"/>
              <a:buNone/>
              <a:defRPr sz="1800">
                <a:solidFill>
                  <a:schemeClr val="dk1"/>
                </a:solidFill>
                <a:latin typeface="Work Sans"/>
                <a:ea typeface="Work Sans"/>
                <a:cs typeface="Work Sans"/>
                <a:sym typeface="Work Sans"/>
              </a:defRPr>
            </a:lvl7pPr>
            <a:lvl8pPr marL="3657600" indent="-304800" algn="ctr">
              <a:buClr>
                <a:schemeClr val="dk1"/>
              </a:buClr>
              <a:buSzPts val="1800"/>
              <a:buFont typeface="Work Sans"/>
              <a:buNone/>
              <a:defRPr sz="1800">
                <a:solidFill>
                  <a:schemeClr val="dk1"/>
                </a:solidFill>
                <a:latin typeface="Work Sans"/>
                <a:ea typeface="Work Sans"/>
                <a:cs typeface="Work Sans"/>
                <a:sym typeface="Work Sans"/>
              </a:defRPr>
            </a:lvl8pPr>
            <a:lvl9pPr marL="4114800" indent="-304800" algn="ctr">
              <a:buClr>
                <a:schemeClr val="dk1"/>
              </a:buClr>
              <a:buSzPts val="1800"/>
              <a:buFont typeface="Work Sans"/>
              <a:buNone/>
              <a:defRPr sz="1800">
                <a:solidFill>
                  <a:schemeClr val="dk1"/>
                </a:solidFill>
                <a:latin typeface="Work Sans"/>
                <a:ea typeface="Work Sans"/>
                <a:cs typeface="Work Sans"/>
                <a:sym typeface="Work Sans"/>
              </a:defRPr>
            </a:lvl9pPr>
          </a:lstStyle>
          <a:p>
            <a:r>
              <a:rPr lang="en-US" sz="1200" dirty="0">
                <a:solidFill>
                  <a:schemeClr val="tx1"/>
                </a:solidFill>
              </a:rPr>
              <a:t>1.Reduced entry work: By automating processes and providing user-friendly interfaces, the system has reduced the manual effort required to enter and manage event information.</a:t>
            </a:r>
            <a:endParaRPr lang="en-US" sz="1200" dirty="0">
              <a:solidFill>
                <a:schemeClr val="tx1"/>
              </a:solidFill>
            </a:endParaRPr>
          </a:p>
          <a:p>
            <a:endParaRPr lang="en-US" sz="1200" dirty="0">
              <a:solidFill>
                <a:schemeClr val="tx1"/>
              </a:solidFill>
            </a:endParaRPr>
          </a:p>
          <a:p>
            <a:r>
              <a:rPr lang="en-US" sz="1200" dirty="0">
                <a:solidFill>
                  <a:schemeClr val="tx1"/>
                </a:solidFill>
              </a:rPr>
              <a:t>2.Easy retrieval of information: Users can easily search for and retrieve event information, leading to improved efficiency in accessing relevant data.</a:t>
            </a:r>
            <a:endParaRPr lang="en-US" sz="1200" dirty="0">
              <a:solidFill>
                <a:schemeClr val="tx1"/>
              </a:solidFill>
            </a:endParaRPr>
          </a:p>
          <a:p>
            <a:endParaRPr lang="en-US" sz="1200" dirty="0">
              <a:solidFill>
                <a:schemeClr val="tx1"/>
              </a:solidFill>
            </a:endParaRPr>
          </a:p>
          <a:p>
            <a:r>
              <a:rPr lang="en-US" sz="1200" dirty="0">
                <a:solidFill>
                  <a:schemeClr val="tx1"/>
                </a:solidFill>
              </a:rPr>
              <a:t>3.Reduced errors due to human intervention: Automation and standardized data entry processes have helped minimize errors that can occur with manual data entry, resulting in more accurate information.</a:t>
            </a:r>
            <a:endParaRPr lang="en-US" sz="1200" dirty="0">
              <a:solidFill>
                <a:schemeClr val="tx1"/>
              </a:solidFill>
            </a:endParaRPr>
          </a:p>
          <a:p>
            <a:endParaRPr lang="en-US" sz="1200" dirty="0">
              <a:solidFill>
                <a:schemeClr val="tx1"/>
              </a:solidFill>
            </a:endParaRPr>
          </a:p>
          <a:p>
            <a:r>
              <a:rPr lang="en-US" sz="1200" dirty="0">
                <a:solidFill>
                  <a:schemeClr val="tx1"/>
                </a:solidFill>
              </a:rPr>
              <a:t>4.User-friendly screens to enter the data: The system provides intuitive and user-friendly interfaces for entering event details, making it easier for users to input information accurately.</a:t>
            </a:r>
            <a:endParaRPr lang="en-US" sz="1200" dirty="0">
              <a:solidFill>
                <a:schemeClr val="tx1"/>
              </a:solidFill>
            </a:endParaRPr>
          </a:p>
          <a:p>
            <a:endParaRPr lang="en-US" sz="1200" dirty="0">
              <a:solidFill>
                <a:schemeClr val="tx1"/>
              </a:solidFill>
            </a:endParaRPr>
          </a:p>
          <a:p>
            <a:r>
              <a:rPr lang="en-US" sz="1200" dirty="0">
                <a:solidFill>
                  <a:schemeClr val="tx1"/>
                </a:solidFill>
              </a:rPr>
              <a:t>5.Portable and flexible for further enhancement: The system's architecture allows for easy scalability and future enhancements, ensuring that it can adapt to changing needs and requirements.</a:t>
            </a:r>
            <a:endParaRPr lang="en-US" sz="1200" dirty="0">
              <a:solidFill>
                <a:schemeClr val="tx1"/>
              </a:solidFill>
            </a:endParaRPr>
          </a:p>
          <a:p>
            <a:endParaRPr lang="en-US" sz="1200" dirty="0">
              <a:solidFill>
                <a:schemeClr val="tx1"/>
              </a:solidFill>
            </a:endParaRPr>
          </a:p>
          <a:p>
            <a:r>
              <a:rPr lang="en-US" sz="1200" dirty="0">
                <a:solidFill>
                  <a:schemeClr val="tx1"/>
                </a:solidFill>
              </a:rPr>
              <a:t>7.Web-enabled: Being web-enabled means that the system can be accessed from anywhere with an internet connection, providing flexibility and accessibility to users.</a:t>
            </a:r>
            <a:endParaRPr lang="en-US" sz="1200" dirty="0">
              <a:solidFill>
                <a:schemeClr val="tx1"/>
              </a:solidFill>
            </a:endParaRPr>
          </a:p>
          <a:p>
            <a:endParaRPr lang="en-US" sz="1200" dirty="0">
              <a:solidFill>
                <a:schemeClr val="tx1"/>
              </a:solidFill>
            </a:endParaRPr>
          </a:p>
          <a:p>
            <a:r>
              <a:rPr lang="en-US" sz="1200" dirty="0">
                <a:solidFill>
                  <a:schemeClr val="tx1"/>
                </a:solidFill>
              </a:rPr>
              <a:t>8.Fast finding of information: The system allows for quick and efficient retrieval of information, enabling users to find the event details they need promptly.</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Conclusion</a:t>
            </a:r>
            <a:endParaRPr dirty="0">
              <a:latin typeface="Work Sans" charset="0"/>
              <a:ea typeface="Cambria" panose="02040503050406030204" pitchFamily="18" charset="0"/>
            </a:endParaRPr>
          </a:p>
        </p:txBody>
      </p:sp>
      <p:sp>
        <p:nvSpPr>
          <p:cNvPr id="176" name="Google Shape;176;p32"/>
          <p:cNvSpPr txBox="1"/>
          <p:nvPr/>
        </p:nvSpPr>
        <p:spPr>
          <a:xfrm>
            <a:off x="628560" y="1300979"/>
            <a:ext cx="7704000" cy="3255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Work Sans"/>
              <a:buNone/>
              <a:defRPr>
                <a:solidFill>
                  <a:schemeClr val="dk1"/>
                </a:solidFill>
                <a:latin typeface="Work Sans"/>
                <a:ea typeface="Work Sans"/>
                <a:cs typeface="Work Sans"/>
                <a:sym typeface="Work Sans"/>
              </a:defRPr>
            </a:lvl1pPr>
            <a:lvl2pPr marL="914400" indent="-304800" algn="ctr">
              <a:buClr>
                <a:schemeClr val="dk1"/>
              </a:buClr>
              <a:buSzPts val="1800"/>
              <a:buFont typeface="Work Sans"/>
              <a:buNone/>
              <a:defRPr sz="1800">
                <a:solidFill>
                  <a:schemeClr val="dk1"/>
                </a:solidFill>
                <a:latin typeface="Work Sans"/>
                <a:ea typeface="Work Sans"/>
                <a:cs typeface="Work Sans"/>
                <a:sym typeface="Work Sans"/>
              </a:defRPr>
            </a:lvl2pPr>
            <a:lvl3pPr marL="1371600" indent="-304800" algn="ctr">
              <a:buClr>
                <a:schemeClr val="dk1"/>
              </a:buClr>
              <a:buSzPts val="1800"/>
              <a:buFont typeface="Work Sans"/>
              <a:buNone/>
              <a:defRPr sz="1800">
                <a:solidFill>
                  <a:schemeClr val="dk1"/>
                </a:solidFill>
                <a:latin typeface="Work Sans"/>
                <a:ea typeface="Work Sans"/>
                <a:cs typeface="Work Sans"/>
                <a:sym typeface="Work Sans"/>
              </a:defRPr>
            </a:lvl3pPr>
            <a:lvl4pPr marL="1828800" indent="-304800" algn="ctr">
              <a:buClr>
                <a:schemeClr val="dk1"/>
              </a:buClr>
              <a:buSzPts val="1800"/>
              <a:buFont typeface="Work Sans"/>
              <a:buNone/>
              <a:defRPr sz="1800">
                <a:solidFill>
                  <a:schemeClr val="dk1"/>
                </a:solidFill>
                <a:latin typeface="Work Sans"/>
                <a:ea typeface="Work Sans"/>
                <a:cs typeface="Work Sans"/>
                <a:sym typeface="Work Sans"/>
              </a:defRPr>
            </a:lvl4pPr>
            <a:lvl5pPr marL="2286000" indent="-304800" algn="ctr">
              <a:buClr>
                <a:schemeClr val="dk1"/>
              </a:buClr>
              <a:buSzPts val="1800"/>
              <a:buFont typeface="Work Sans"/>
              <a:buNone/>
              <a:defRPr sz="1800">
                <a:solidFill>
                  <a:schemeClr val="dk1"/>
                </a:solidFill>
                <a:latin typeface="Work Sans"/>
                <a:ea typeface="Work Sans"/>
                <a:cs typeface="Work Sans"/>
                <a:sym typeface="Work Sans"/>
              </a:defRPr>
            </a:lvl5pPr>
            <a:lvl6pPr marL="2743200" indent="-304800" algn="ctr">
              <a:buClr>
                <a:schemeClr val="dk1"/>
              </a:buClr>
              <a:buSzPts val="1800"/>
              <a:buFont typeface="Work Sans"/>
              <a:buNone/>
              <a:defRPr sz="1800">
                <a:solidFill>
                  <a:schemeClr val="dk1"/>
                </a:solidFill>
                <a:latin typeface="Work Sans"/>
                <a:ea typeface="Work Sans"/>
                <a:cs typeface="Work Sans"/>
                <a:sym typeface="Work Sans"/>
              </a:defRPr>
            </a:lvl6pPr>
            <a:lvl7pPr marL="3200400" indent="-304800" algn="ctr">
              <a:buClr>
                <a:schemeClr val="dk1"/>
              </a:buClr>
              <a:buSzPts val="1800"/>
              <a:buFont typeface="Work Sans"/>
              <a:buNone/>
              <a:defRPr sz="1800">
                <a:solidFill>
                  <a:schemeClr val="dk1"/>
                </a:solidFill>
                <a:latin typeface="Work Sans"/>
                <a:ea typeface="Work Sans"/>
                <a:cs typeface="Work Sans"/>
                <a:sym typeface="Work Sans"/>
              </a:defRPr>
            </a:lvl7pPr>
            <a:lvl8pPr marL="3657600" indent="-304800" algn="ctr">
              <a:buClr>
                <a:schemeClr val="dk1"/>
              </a:buClr>
              <a:buSzPts val="1800"/>
              <a:buFont typeface="Work Sans"/>
              <a:buNone/>
              <a:defRPr sz="1800">
                <a:solidFill>
                  <a:schemeClr val="dk1"/>
                </a:solidFill>
                <a:latin typeface="Work Sans"/>
                <a:ea typeface="Work Sans"/>
                <a:cs typeface="Work Sans"/>
                <a:sym typeface="Work Sans"/>
              </a:defRPr>
            </a:lvl8pPr>
            <a:lvl9pPr marL="4114800" indent="-304800" algn="ctr">
              <a:buClr>
                <a:schemeClr val="dk1"/>
              </a:buClr>
              <a:buSzPts val="1800"/>
              <a:buFont typeface="Work Sans"/>
              <a:buNone/>
              <a:defRPr sz="1800">
                <a:solidFill>
                  <a:schemeClr val="dk1"/>
                </a:solidFill>
                <a:latin typeface="Work Sans"/>
                <a:ea typeface="Work Sans"/>
                <a:cs typeface="Work Sans"/>
                <a:sym typeface="Work Sans"/>
              </a:defRPr>
            </a:lvl9pPr>
          </a:lstStyle>
          <a:p>
            <a:endParaRPr lang="en-US" sz="1200" dirty="0"/>
          </a:p>
          <a:p>
            <a:r>
              <a:rPr lang="en-US" sz="1200" dirty="0"/>
              <a:t>The “Event Management System” was successfully designed and is tested for accuracy</a:t>
            </a:r>
            <a:endParaRPr lang="en-US" sz="1200" dirty="0"/>
          </a:p>
          <a:p>
            <a:endParaRPr lang="en-US" sz="1200" dirty="0"/>
          </a:p>
          <a:p>
            <a:r>
              <a:rPr lang="en-US" sz="1200" dirty="0"/>
              <a:t>and quality. During this project we have accomplished all the objectives and this project</a:t>
            </a:r>
            <a:endParaRPr lang="en-US" sz="1200" dirty="0"/>
          </a:p>
          <a:p>
            <a:endParaRPr lang="en-US" sz="1200" dirty="0"/>
          </a:p>
          <a:p>
            <a:r>
              <a:rPr lang="en-US" sz="1200" dirty="0"/>
              <a:t>Meets the needs of the organization. The developed will be used in searching, retrieving</a:t>
            </a:r>
            <a:endParaRPr lang="en-US" sz="1200" dirty="0"/>
          </a:p>
          <a:p>
            <a:endParaRPr lang="en-US" sz="1200" dirty="0"/>
          </a:p>
          <a:p>
            <a:r>
              <a:rPr lang="en-US" sz="1200" dirty="0"/>
              <a:t>And generating information for the concerned requests.</a:t>
            </a:r>
            <a:endParaRPr lang="en-US" sz="1200" dirty="0"/>
          </a:p>
          <a:p>
            <a:endParaRPr lang="en-US" sz="1200" dirty="0"/>
          </a:p>
          <a:p>
            <a:endParaRPr lang="en-US" sz="1200" dirty="0"/>
          </a:p>
          <a:p>
            <a:r>
              <a:rPr lang="en-US" sz="1200" dirty="0"/>
              <a:t>GOALS ACHIVIED</a:t>
            </a:r>
            <a:endParaRPr lang="en-US" sz="1200" dirty="0"/>
          </a:p>
          <a:p>
            <a:endParaRPr lang="en-US" sz="1200" dirty="0"/>
          </a:p>
          <a:p>
            <a:r>
              <a:rPr lang="en-US" sz="1200" dirty="0"/>
              <a:t>Reduced entry work</a:t>
            </a:r>
            <a:endParaRPr lang="en-US" sz="1200" dirty="0"/>
          </a:p>
          <a:p>
            <a:r>
              <a:rPr lang="en-US" sz="1200" dirty="0"/>
              <a:t>Easy retrieval of information</a:t>
            </a:r>
            <a:endParaRPr lang="en-US" sz="1200" dirty="0"/>
          </a:p>
          <a:p>
            <a:r>
              <a:rPr lang="en-US" sz="1200" dirty="0"/>
              <a:t>Reduced errors due to human intervention</a:t>
            </a:r>
            <a:endParaRPr lang="en-US" sz="1200" dirty="0"/>
          </a:p>
          <a:p>
            <a:r>
              <a:rPr lang="en-US" sz="1200" dirty="0"/>
              <a:t>User friendly screens to enter the data</a:t>
            </a:r>
            <a:endParaRPr lang="en-US" sz="1200" dirty="0"/>
          </a:p>
          <a:p>
            <a:r>
              <a:rPr lang="en-US" sz="1200" dirty="0"/>
              <a:t>Portable and flexible for further enhancement</a:t>
            </a:r>
            <a:endParaRPr lang="en-US" sz="1200" dirty="0"/>
          </a:p>
          <a:p>
            <a:r>
              <a:rPr lang="en-US" sz="1200" dirty="0"/>
              <a:t>Web enabled.</a:t>
            </a:r>
            <a:endParaRPr lang="en-US" sz="1200" dirty="0"/>
          </a:p>
          <a:p>
            <a:r>
              <a:rPr lang="en-US" sz="1200" dirty="0"/>
              <a:t>Fast finding of information request</a:t>
            </a:r>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ctrTitle"/>
          </p:nvPr>
        </p:nvSpPr>
        <p:spPr>
          <a:xfrm>
            <a:off x="1887493" y="1865137"/>
            <a:ext cx="5237100" cy="9470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smtClean="0"/>
              <a:t>THANK YOU!!!</a:t>
            </a:r>
            <a:endParaRPr b="0" dirty="0"/>
          </a:p>
        </p:txBody>
      </p:sp>
      <p:grpSp>
        <p:nvGrpSpPr>
          <p:cNvPr id="154" name="Google Shape;154;p31"/>
          <p:cNvGrpSpPr/>
          <p:nvPr/>
        </p:nvGrpSpPr>
        <p:grpSpPr>
          <a:xfrm>
            <a:off x="1349856" y="2812149"/>
            <a:ext cx="6136093" cy="2528807"/>
            <a:chOff x="2743432" y="2241536"/>
            <a:chExt cx="6136093" cy="2528807"/>
          </a:xfrm>
        </p:grpSpPr>
        <p:grpSp>
          <p:nvGrpSpPr>
            <p:cNvPr id="155" name="Google Shape;155;p31"/>
            <p:cNvGrpSpPr/>
            <p:nvPr/>
          </p:nvGrpSpPr>
          <p:grpSpPr>
            <a:xfrm>
              <a:off x="3318994" y="2241536"/>
              <a:ext cx="5560530" cy="2528807"/>
              <a:chOff x="3318994" y="2241536"/>
              <a:chExt cx="5560530" cy="2528807"/>
            </a:xfrm>
          </p:grpSpPr>
          <p:grpSp>
            <p:nvGrpSpPr>
              <p:cNvPr id="156" name="Google Shape;156;p31"/>
              <p:cNvGrpSpPr/>
              <p:nvPr/>
            </p:nvGrpSpPr>
            <p:grpSpPr>
              <a:xfrm>
                <a:off x="3318994" y="3553136"/>
                <a:ext cx="2220565" cy="1217206"/>
                <a:chOff x="3052094" y="3413636"/>
                <a:chExt cx="2220565" cy="1217206"/>
              </a:xfrm>
            </p:grpSpPr>
            <p:sp>
              <p:nvSpPr>
                <p:cNvPr id="157" name="Google Shape;157;p31"/>
                <p:cNvSpPr/>
                <p:nvPr/>
              </p:nvSpPr>
              <p:spPr>
                <a:xfrm flipH="1">
                  <a:off x="4087382" y="4406004"/>
                  <a:ext cx="1185277" cy="224839"/>
                </a:xfrm>
                <a:custGeom>
                  <a:avLst/>
                  <a:gdLst/>
                  <a:ahLst/>
                  <a:cxnLst/>
                  <a:rect l="l" t="t" r="r" b="b"/>
                  <a:pathLst>
                    <a:path w="752557" h="142303" extrusionOk="0">
                      <a:moveTo>
                        <a:pt x="468883" y="91177"/>
                      </a:moveTo>
                      <a:cubicBezTo>
                        <a:pt x="448328" y="90825"/>
                        <a:pt x="422460" y="90210"/>
                        <a:pt x="393473" y="89596"/>
                      </a:cubicBezTo>
                      <a:cubicBezTo>
                        <a:pt x="404321" y="75102"/>
                        <a:pt x="416135" y="54153"/>
                        <a:pt x="428740" y="43700"/>
                      </a:cubicBezTo>
                      <a:cubicBezTo>
                        <a:pt x="413061" y="46203"/>
                        <a:pt x="385919" y="68909"/>
                        <a:pt x="385919" y="68909"/>
                      </a:cubicBezTo>
                      <a:cubicBezTo>
                        <a:pt x="385919" y="68909"/>
                        <a:pt x="397602" y="49278"/>
                        <a:pt x="403399" y="39440"/>
                      </a:cubicBezTo>
                      <a:cubicBezTo>
                        <a:pt x="390311" y="44973"/>
                        <a:pt x="378497" y="56217"/>
                        <a:pt x="369318" y="67153"/>
                      </a:cubicBezTo>
                      <a:cubicBezTo>
                        <a:pt x="369318" y="43744"/>
                        <a:pt x="367034" y="15679"/>
                        <a:pt x="357371" y="0"/>
                      </a:cubicBezTo>
                      <a:cubicBezTo>
                        <a:pt x="353331" y="20554"/>
                        <a:pt x="345338" y="61531"/>
                        <a:pt x="345338" y="61531"/>
                      </a:cubicBezTo>
                      <a:cubicBezTo>
                        <a:pt x="345338" y="61531"/>
                        <a:pt x="332337" y="36453"/>
                        <a:pt x="318327" y="28899"/>
                      </a:cubicBezTo>
                      <a:cubicBezTo>
                        <a:pt x="324564" y="48575"/>
                        <a:pt x="328121" y="65484"/>
                        <a:pt x="327331" y="88498"/>
                      </a:cubicBezTo>
                      <a:cubicBezTo>
                        <a:pt x="260529" y="87663"/>
                        <a:pt x="186789" y="87751"/>
                        <a:pt x="124950" y="91177"/>
                      </a:cubicBezTo>
                      <a:cubicBezTo>
                        <a:pt x="87751" y="93241"/>
                        <a:pt x="43085" y="95129"/>
                        <a:pt x="0" y="96754"/>
                      </a:cubicBezTo>
                      <a:lnTo>
                        <a:pt x="0" y="121701"/>
                      </a:lnTo>
                      <a:cubicBezTo>
                        <a:pt x="46774" y="125697"/>
                        <a:pt x="93943" y="128420"/>
                        <a:pt x="129211" y="127981"/>
                      </a:cubicBezTo>
                      <a:cubicBezTo>
                        <a:pt x="177258" y="127366"/>
                        <a:pt x="213887" y="124204"/>
                        <a:pt x="243796" y="121217"/>
                      </a:cubicBezTo>
                      <a:cubicBezTo>
                        <a:pt x="308314" y="127717"/>
                        <a:pt x="374500" y="135755"/>
                        <a:pt x="407220" y="139356"/>
                      </a:cubicBezTo>
                      <a:cubicBezTo>
                        <a:pt x="467916" y="145988"/>
                        <a:pt x="506609" y="139356"/>
                        <a:pt x="506609" y="139356"/>
                      </a:cubicBezTo>
                      <a:cubicBezTo>
                        <a:pt x="506609" y="139356"/>
                        <a:pt x="483332" y="128947"/>
                        <a:pt x="448636" y="119109"/>
                      </a:cubicBezTo>
                      <a:cubicBezTo>
                        <a:pt x="580525" y="119021"/>
                        <a:pt x="752557" y="111687"/>
                        <a:pt x="752557" y="111687"/>
                      </a:cubicBezTo>
                      <a:cubicBezTo>
                        <a:pt x="752557" y="111687"/>
                        <a:pt x="546356" y="92582"/>
                        <a:pt x="468883" y="912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8" name="Google Shape;158;p31"/>
                <p:cNvSpPr/>
                <p:nvPr/>
              </p:nvSpPr>
              <p:spPr>
                <a:xfrm>
                  <a:off x="3052094" y="4046500"/>
                  <a:ext cx="1130717" cy="224839"/>
                </a:xfrm>
                <a:custGeom>
                  <a:avLst/>
                  <a:gdLst/>
                  <a:ahLst/>
                  <a:cxnLst/>
                  <a:rect l="l" t="t" r="r" b="b"/>
                  <a:pathLst>
                    <a:path w="752557" h="142303" extrusionOk="0">
                      <a:moveTo>
                        <a:pt x="468883" y="91177"/>
                      </a:moveTo>
                      <a:cubicBezTo>
                        <a:pt x="448328" y="90825"/>
                        <a:pt x="422460" y="90210"/>
                        <a:pt x="393473" y="89596"/>
                      </a:cubicBezTo>
                      <a:cubicBezTo>
                        <a:pt x="404321" y="75102"/>
                        <a:pt x="416135" y="54153"/>
                        <a:pt x="428740" y="43700"/>
                      </a:cubicBezTo>
                      <a:cubicBezTo>
                        <a:pt x="413061" y="46203"/>
                        <a:pt x="385919" y="68909"/>
                        <a:pt x="385919" y="68909"/>
                      </a:cubicBezTo>
                      <a:cubicBezTo>
                        <a:pt x="385919" y="68909"/>
                        <a:pt x="397602" y="49278"/>
                        <a:pt x="403399" y="39440"/>
                      </a:cubicBezTo>
                      <a:cubicBezTo>
                        <a:pt x="390311" y="44973"/>
                        <a:pt x="378497" y="56217"/>
                        <a:pt x="369318" y="67153"/>
                      </a:cubicBezTo>
                      <a:cubicBezTo>
                        <a:pt x="369318" y="43744"/>
                        <a:pt x="367034" y="15679"/>
                        <a:pt x="357371" y="0"/>
                      </a:cubicBezTo>
                      <a:cubicBezTo>
                        <a:pt x="353331" y="20554"/>
                        <a:pt x="345338" y="61531"/>
                        <a:pt x="345338" y="61531"/>
                      </a:cubicBezTo>
                      <a:cubicBezTo>
                        <a:pt x="345338" y="61531"/>
                        <a:pt x="332337" y="36453"/>
                        <a:pt x="318327" y="28899"/>
                      </a:cubicBezTo>
                      <a:cubicBezTo>
                        <a:pt x="324564" y="48575"/>
                        <a:pt x="328121" y="65484"/>
                        <a:pt x="327331" y="88498"/>
                      </a:cubicBezTo>
                      <a:cubicBezTo>
                        <a:pt x="260529" y="87663"/>
                        <a:pt x="186789" y="87751"/>
                        <a:pt x="124950" y="91177"/>
                      </a:cubicBezTo>
                      <a:cubicBezTo>
                        <a:pt x="87751" y="93241"/>
                        <a:pt x="43085" y="95129"/>
                        <a:pt x="0" y="96754"/>
                      </a:cubicBezTo>
                      <a:lnTo>
                        <a:pt x="0" y="121701"/>
                      </a:lnTo>
                      <a:cubicBezTo>
                        <a:pt x="46774" y="125697"/>
                        <a:pt x="93943" y="128420"/>
                        <a:pt x="129211" y="127981"/>
                      </a:cubicBezTo>
                      <a:cubicBezTo>
                        <a:pt x="177258" y="127366"/>
                        <a:pt x="213887" y="124204"/>
                        <a:pt x="243796" y="121217"/>
                      </a:cubicBezTo>
                      <a:cubicBezTo>
                        <a:pt x="308314" y="127717"/>
                        <a:pt x="374500" y="135755"/>
                        <a:pt x="407220" y="139356"/>
                      </a:cubicBezTo>
                      <a:cubicBezTo>
                        <a:pt x="467916" y="145988"/>
                        <a:pt x="506609" y="139356"/>
                        <a:pt x="506609" y="139356"/>
                      </a:cubicBezTo>
                      <a:cubicBezTo>
                        <a:pt x="506609" y="139356"/>
                        <a:pt x="483332" y="128947"/>
                        <a:pt x="448636" y="119109"/>
                      </a:cubicBezTo>
                      <a:cubicBezTo>
                        <a:pt x="580525" y="119021"/>
                        <a:pt x="752557" y="111687"/>
                        <a:pt x="752557" y="111687"/>
                      </a:cubicBezTo>
                      <a:cubicBezTo>
                        <a:pt x="752557" y="111687"/>
                        <a:pt x="546356" y="92582"/>
                        <a:pt x="468883" y="912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31"/>
                <p:cNvSpPr/>
                <p:nvPr/>
              </p:nvSpPr>
              <p:spPr>
                <a:xfrm>
                  <a:off x="4172950" y="3859325"/>
                  <a:ext cx="788197" cy="719844"/>
                </a:xfrm>
                <a:custGeom>
                  <a:avLst/>
                  <a:gdLst/>
                  <a:ahLst/>
                  <a:cxnLst/>
                  <a:rect l="l" t="t" r="r" b="b"/>
                  <a:pathLst>
                    <a:path w="943948" h="818005" extrusionOk="0">
                      <a:moveTo>
                        <a:pt x="943395" y="323103"/>
                      </a:moveTo>
                      <a:cubicBezTo>
                        <a:pt x="942473" y="310278"/>
                        <a:pt x="939794" y="297629"/>
                        <a:pt x="937158" y="285112"/>
                      </a:cubicBezTo>
                      <a:cubicBezTo>
                        <a:pt x="933337" y="267325"/>
                        <a:pt x="929341" y="249142"/>
                        <a:pt x="919635" y="233771"/>
                      </a:cubicBezTo>
                      <a:cubicBezTo>
                        <a:pt x="909929" y="218399"/>
                        <a:pt x="896709" y="204520"/>
                        <a:pt x="878526" y="205135"/>
                      </a:cubicBezTo>
                      <a:cubicBezTo>
                        <a:pt x="878790" y="196264"/>
                        <a:pt x="867942" y="189149"/>
                        <a:pt x="859904" y="193014"/>
                      </a:cubicBezTo>
                      <a:cubicBezTo>
                        <a:pt x="858192" y="183395"/>
                        <a:pt x="845235" y="177993"/>
                        <a:pt x="837242" y="183527"/>
                      </a:cubicBezTo>
                      <a:cubicBezTo>
                        <a:pt x="833816" y="174172"/>
                        <a:pt x="820597" y="170219"/>
                        <a:pt x="812603" y="176105"/>
                      </a:cubicBezTo>
                      <a:cubicBezTo>
                        <a:pt x="810627" y="168199"/>
                        <a:pt x="798857" y="165125"/>
                        <a:pt x="793191" y="170966"/>
                      </a:cubicBezTo>
                      <a:cubicBezTo>
                        <a:pt x="791478" y="166179"/>
                        <a:pt x="786735" y="162621"/>
                        <a:pt x="781684" y="162270"/>
                      </a:cubicBezTo>
                      <a:cubicBezTo>
                        <a:pt x="776633" y="161963"/>
                        <a:pt x="771495" y="164817"/>
                        <a:pt x="769167" y="169385"/>
                      </a:cubicBezTo>
                      <a:cubicBezTo>
                        <a:pt x="766400" y="161172"/>
                        <a:pt x="754893" y="157395"/>
                        <a:pt x="747778" y="162402"/>
                      </a:cubicBezTo>
                      <a:cubicBezTo>
                        <a:pt x="745758" y="163851"/>
                        <a:pt x="743913" y="165871"/>
                        <a:pt x="741454" y="166135"/>
                      </a:cubicBezTo>
                      <a:cubicBezTo>
                        <a:pt x="739038" y="166311"/>
                        <a:pt x="736843" y="164773"/>
                        <a:pt x="734734" y="163632"/>
                      </a:cubicBezTo>
                      <a:cubicBezTo>
                        <a:pt x="725643" y="158756"/>
                        <a:pt x="716025" y="158493"/>
                        <a:pt x="710491" y="167233"/>
                      </a:cubicBezTo>
                      <a:cubicBezTo>
                        <a:pt x="703596" y="160996"/>
                        <a:pt x="691210" y="162621"/>
                        <a:pt x="686204" y="170439"/>
                      </a:cubicBezTo>
                      <a:cubicBezTo>
                        <a:pt x="677771" y="164071"/>
                        <a:pt x="664156" y="166355"/>
                        <a:pt x="658271" y="175182"/>
                      </a:cubicBezTo>
                      <a:cubicBezTo>
                        <a:pt x="651507" y="168419"/>
                        <a:pt x="638507" y="169648"/>
                        <a:pt x="633193" y="177598"/>
                      </a:cubicBezTo>
                      <a:cubicBezTo>
                        <a:pt x="624585" y="173206"/>
                        <a:pt x="613122" y="175182"/>
                        <a:pt x="606534" y="182253"/>
                      </a:cubicBezTo>
                      <a:cubicBezTo>
                        <a:pt x="597794" y="175358"/>
                        <a:pt x="583608" y="176851"/>
                        <a:pt x="576581" y="185459"/>
                      </a:cubicBezTo>
                      <a:cubicBezTo>
                        <a:pt x="572980" y="181726"/>
                        <a:pt x="567182" y="180277"/>
                        <a:pt x="562219" y="181902"/>
                      </a:cubicBezTo>
                      <a:cubicBezTo>
                        <a:pt x="559452" y="182868"/>
                        <a:pt x="556905" y="184713"/>
                        <a:pt x="554006" y="185064"/>
                      </a:cubicBezTo>
                      <a:cubicBezTo>
                        <a:pt x="551064" y="185416"/>
                        <a:pt x="548209" y="184230"/>
                        <a:pt x="545310" y="183483"/>
                      </a:cubicBezTo>
                      <a:cubicBezTo>
                        <a:pt x="537273" y="181595"/>
                        <a:pt x="528270" y="184405"/>
                        <a:pt x="522736" y="190598"/>
                      </a:cubicBezTo>
                      <a:cubicBezTo>
                        <a:pt x="511756" y="184493"/>
                        <a:pt x="497131" y="185811"/>
                        <a:pt x="487425" y="193760"/>
                      </a:cubicBezTo>
                      <a:cubicBezTo>
                        <a:pt x="485800" y="187963"/>
                        <a:pt x="479344" y="184537"/>
                        <a:pt x="473327" y="184493"/>
                      </a:cubicBezTo>
                      <a:cubicBezTo>
                        <a:pt x="467266" y="184361"/>
                        <a:pt x="461556" y="186777"/>
                        <a:pt x="455934" y="189149"/>
                      </a:cubicBezTo>
                      <a:cubicBezTo>
                        <a:pt x="457252" y="184888"/>
                        <a:pt x="452509" y="180980"/>
                        <a:pt x="448029" y="180540"/>
                      </a:cubicBezTo>
                      <a:cubicBezTo>
                        <a:pt x="443637" y="180013"/>
                        <a:pt x="439157" y="181463"/>
                        <a:pt x="434722" y="180936"/>
                      </a:cubicBezTo>
                      <a:cubicBezTo>
                        <a:pt x="429803" y="180277"/>
                        <a:pt x="425499" y="177247"/>
                        <a:pt x="420843" y="175534"/>
                      </a:cubicBezTo>
                      <a:cubicBezTo>
                        <a:pt x="416188" y="173821"/>
                        <a:pt x="409995" y="174040"/>
                        <a:pt x="407272" y="178213"/>
                      </a:cubicBezTo>
                      <a:cubicBezTo>
                        <a:pt x="405296" y="171757"/>
                        <a:pt x="397654" y="169078"/>
                        <a:pt x="390934" y="168946"/>
                      </a:cubicBezTo>
                      <a:cubicBezTo>
                        <a:pt x="384214" y="168814"/>
                        <a:pt x="377319" y="170307"/>
                        <a:pt x="370907" y="168419"/>
                      </a:cubicBezTo>
                      <a:cubicBezTo>
                        <a:pt x="367174" y="167321"/>
                        <a:pt x="363792" y="165081"/>
                        <a:pt x="360059" y="163939"/>
                      </a:cubicBezTo>
                      <a:cubicBezTo>
                        <a:pt x="353866" y="162182"/>
                        <a:pt x="345785" y="162841"/>
                        <a:pt x="340778" y="166882"/>
                      </a:cubicBezTo>
                      <a:cubicBezTo>
                        <a:pt x="342798" y="164334"/>
                        <a:pt x="343062" y="160381"/>
                        <a:pt x="341086" y="157659"/>
                      </a:cubicBezTo>
                      <a:cubicBezTo>
                        <a:pt x="338714" y="154452"/>
                        <a:pt x="333663" y="153794"/>
                        <a:pt x="330501" y="156209"/>
                      </a:cubicBezTo>
                      <a:cubicBezTo>
                        <a:pt x="332785" y="150939"/>
                        <a:pt x="335113" y="145098"/>
                        <a:pt x="333268" y="139695"/>
                      </a:cubicBezTo>
                      <a:cubicBezTo>
                        <a:pt x="331511" y="134293"/>
                        <a:pt x="323254" y="131131"/>
                        <a:pt x="319960" y="135831"/>
                      </a:cubicBezTo>
                      <a:cubicBezTo>
                        <a:pt x="325889" y="127003"/>
                        <a:pt x="320839" y="112993"/>
                        <a:pt x="310606" y="110006"/>
                      </a:cubicBezTo>
                      <a:cubicBezTo>
                        <a:pt x="313241" y="103023"/>
                        <a:pt x="311045" y="94459"/>
                        <a:pt x="305423" y="89584"/>
                      </a:cubicBezTo>
                      <a:cubicBezTo>
                        <a:pt x="303930" y="88266"/>
                        <a:pt x="302085" y="87168"/>
                        <a:pt x="301427" y="85323"/>
                      </a:cubicBezTo>
                      <a:cubicBezTo>
                        <a:pt x="301031" y="84094"/>
                        <a:pt x="301163" y="82688"/>
                        <a:pt x="301119" y="81459"/>
                      </a:cubicBezTo>
                      <a:cubicBezTo>
                        <a:pt x="300724" y="75090"/>
                        <a:pt x="294224" y="69732"/>
                        <a:pt x="287899" y="70654"/>
                      </a:cubicBezTo>
                      <a:cubicBezTo>
                        <a:pt x="288953" y="60597"/>
                        <a:pt x="280740" y="50364"/>
                        <a:pt x="270639" y="51549"/>
                      </a:cubicBezTo>
                      <a:cubicBezTo>
                        <a:pt x="273582" y="46147"/>
                        <a:pt x="271737" y="38593"/>
                        <a:pt x="266642" y="35168"/>
                      </a:cubicBezTo>
                      <a:cubicBezTo>
                        <a:pt x="261460" y="31830"/>
                        <a:pt x="253818" y="33059"/>
                        <a:pt x="249997" y="37934"/>
                      </a:cubicBezTo>
                      <a:cubicBezTo>
                        <a:pt x="252369" y="32620"/>
                        <a:pt x="250963" y="25769"/>
                        <a:pt x="246439" y="22123"/>
                      </a:cubicBezTo>
                      <a:cubicBezTo>
                        <a:pt x="241828" y="18522"/>
                        <a:pt x="234406" y="19049"/>
                        <a:pt x="230760" y="23573"/>
                      </a:cubicBezTo>
                      <a:cubicBezTo>
                        <a:pt x="232912" y="18039"/>
                        <a:pt x="230453" y="11144"/>
                        <a:pt x="225314" y="8245"/>
                      </a:cubicBezTo>
                      <a:cubicBezTo>
                        <a:pt x="220132" y="5346"/>
                        <a:pt x="212929" y="6883"/>
                        <a:pt x="209372" y="11583"/>
                      </a:cubicBezTo>
                      <a:cubicBezTo>
                        <a:pt x="208801" y="6400"/>
                        <a:pt x="204189" y="1965"/>
                        <a:pt x="198963" y="1525"/>
                      </a:cubicBezTo>
                      <a:cubicBezTo>
                        <a:pt x="193780" y="1086"/>
                        <a:pt x="188510" y="4600"/>
                        <a:pt x="186973" y="9694"/>
                      </a:cubicBezTo>
                      <a:cubicBezTo>
                        <a:pt x="185655" y="4512"/>
                        <a:pt x="180780" y="427"/>
                        <a:pt x="175466" y="32"/>
                      </a:cubicBezTo>
                      <a:cubicBezTo>
                        <a:pt x="170152" y="-363"/>
                        <a:pt x="164750" y="2931"/>
                        <a:pt x="162641" y="7850"/>
                      </a:cubicBezTo>
                      <a:cubicBezTo>
                        <a:pt x="160489" y="3238"/>
                        <a:pt x="155087" y="296"/>
                        <a:pt x="149993" y="998"/>
                      </a:cubicBezTo>
                      <a:cubicBezTo>
                        <a:pt x="144942" y="1701"/>
                        <a:pt x="143932" y="4995"/>
                        <a:pt x="143097" y="10090"/>
                      </a:cubicBezTo>
                      <a:cubicBezTo>
                        <a:pt x="139364" y="6093"/>
                        <a:pt x="133172" y="4644"/>
                        <a:pt x="128033" y="6532"/>
                      </a:cubicBezTo>
                      <a:cubicBezTo>
                        <a:pt x="122895" y="8421"/>
                        <a:pt x="119205" y="13647"/>
                        <a:pt x="119030" y="19093"/>
                      </a:cubicBezTo>
                      <a:cubicBezTo>
                        <a:pt x="114286" y="17512"/>
                        <a:pt x="108753" y="18917"/>
                        <a:pt x="105327" y="22519"/>
                      </a:cubicBezTo>
                      <a:cubicBezTo>
                        <a:pt x="101901" y="26120"/>
                        <a:pt x="100847" y="31786"/>
                        <a:pt x="102779" y="36397"/>
                      </a:cubicBezTo>
                      <a:cubicBezTo>
                        <a:pt x="95138" y="38374"/>
                        <a:pt x="89164" y="45357"/>
                        <a:pt x="88286" y="53174"/>
                      </a:cubicBezTo>
                      <a:cubicBezTo>
                        <a:pt x="87408" y="60992"/>
                        <a:pt x="91887" y="69117"/>
                        <a:pt x="98871" y="72587"/>
                      </a:cubicBezTo>
                      <a:cubicBezTo>
                        <a:pt x="80512" y="102364"/>
                        <a:pt x="54336" y="125202"/>
                        <a:pt x="23549" y="141672"/>
                      </a:cubicBezTo>
                      <a:cubicBezTo>
                        <a:pt x="18015" y="144614"/>
                        <a:pt x="12218" y="147381"/>
                        <a:pt x="7826" y="151861"/>
                      </a:cubicBezTo>
                      <a:cubicBezTo>
                        <a:pt x="1502" y="158229"/>
                        <a:pt x="-1309" y="167980"/>
                        <a:pt x="579" y="176807"/>
                      </a:cubicBezTo>
                      <a:cubicBezTo>
                        <a:pt x="2556" y="185635"/>
                        <a:pt x="9187" y="193277"/>
                        <a:pt x="17708" y="196439"/>
                      </a:cubicBezTo>
                      <a:cubicBezTo>
                        <a:pt x="15160" y="206189"/>
                        <a:pt x="22187" y="216115"/>
                        <a:pt x="31674" y="219497"/>
                      </a:cubicBezTo>
                      <a:cubicBezTo>
                        <a:pt x="41161" y="222923"/>
                        <a:pt x="51613" y="221254"/>
                        <a:pt x="61451" y="219102"/>
                      </a:cubicBezTo>
                      <a:cubicBezTo>
                        <a:pt x="71245" y="216950"/>
                        <a:pt x="81347" y="214314"/>
                        <a:pt x="91229" y="215896"/>
                      </a:cubicBezTo>
                      <a:cubicBezTo>
                        <a:pt x="101154" y="217389"/>
                        <a:pt x="111124" y="224504"/>
                        <a:pt x="112310" y="234473"/>
                      </a:cubicBezTo>
                      <a:cubicBezTo>
                        <a:pt x="112749" y="238690"/>
                        <a:pt x="111739" y="243038"/>
                        <a:pt x="112705" y="247166"/>
                      </a:cubicBezTo>
                      <a:cubicBezTo>
                        <a:pt x="114198" y="253754"/>
                        <a:pt x="121577" y="258409"/>
                        <a:pt x="128253" y="256960"/>
                      </a:cubicBezTo>
                      <a:cubicBezTo>
                        <a:pt x="124168" y="261879"/>
                        <a:pt x="125969" y="272156"/>
                        <a:pt x="128560" y="278041"/>
                      </a:cubicBezTo>
                      <a:cubicBezTo>
                        <a:pt x="131107" y="283883"/>
                        <a:pt x="136114" y="288450"/>
                        <a:pt x="141604" y="291788"/>
                      </a:cubicBezTo>
                      <a:cubicBezTo>
                        <a:pt x="143317" y="292842"/>
                        <a:pt x="145162" y="293896"/>
                        <a:pt x="145952" y="295741"/>
                      </a:cubicBezTo>
                      <a:cubicBezTo>
                        <a:pt x="147006" y="298112"/>
                        <a:pt x="145908" y="300792"/>
                        <a:pt x="145162" y="303295"/>
                      </a:cubicBezTo>
                      <a:cubicBezTo>
                        <a:pt x="141692" y="315461"/>
                        <a:pt x="149378" y="329954"/>
                        <a:pt x="161631" y="333468"/>
                      </a:cubicBezTo>
                      <a:cubicBezTo>
                        <a:pt x="161587" y="339089"/>
                        <a:pt x="158513" y="343261"/>
                        <a:pt x="160358" y="349015"/>
                      </a:cubicBezTo>
                      <a:cubicBezTo>
                        <a:pt x="162466" y="355603"/>
                        <a:pt x="169800" y="360654"/>
                        <a:pt x="176608" y="360654"/>
                      </a:cubicBezTo>
                      <a:cubicBezTo>
                        <a:pt x="173182" y="366363"/>
                        <a:pt x="172963" y="373873"/>
                        <a:pt x="176081" y="379802"/>
                      </a:cubicBezTo>
                      <a:cubicBezTo>
                        <a:pt x="179199" y="385731"/>
                        <a:pt x="185523" y="389772"/>
                        <a:pt x="192155" y="390167"/>
                      </a:cubicBezTo>
                      <a:cubicBezTo>
                        <a:pt x="187851" y="394120"/>
                        <a:pt x="186490" y="400884"/>
                        <a:pt x="188949" y="406198"/>
                      </a:cubicBezTo>
                      <a:cubicBezTo>
                        <a:pt x="191409" y="411468"/>
                        <a:pt x="197469" y="414850"/>
                        <a:pt x="203223" y="414147"/>
                      </a:cubicBezTo>
                      <a:cubicBezTo>
                        <a:pt x="199270" y="427016"/>
                        <a:pt x="208405" y="442343"/>
                        <a:pt x="221669" y="444935"/>
                      </a:cubicBezTo>
                      <a:cubicBezTo>
                        <a:pt x="217057" y="458154"/>
                        <a:pt x="224524" y="474405"/>
                        <a:pt x="237568" y="479455"/>
                      </a:cubicBezTo>
                      <a:cubicBezTo>
                        <a:pt x="239017" y="480026"/>
                        <a:pt x="240598" y="480553"/>
                        <a:pt x="241477" y="481827"/>
                      </a:cubicBezTo>
                      <a:cubicBezTo>
                        <a:pt x="242487" y="483364"/>
                        <a:pt x="242091" y="485340"/>
                        <a:pt x="241916" y="487185"/>
                      </a:cubicBezTo>
                      <a:cubicBezTo>
                        <a:pt x="241125" y="494300"/>
                        <a:pt x="243936" y="500053"/>
                        <a:pt x="248152" y="505456"/>
                      </a:cubicBezTo>
                      <a:cubicBezTo>
                        <a:pt x="249733" y="507476"/>
                        <a:pt x="263348" y="515952"/>
                        <a:pt x="262909" y="514283"/>
                      </a:cubicBezTo>
                      <a:cubicBezTo>
                        <a:pt x="264754" y="521530"/>
                        <a:pt x="271342" y="527239"/>
                        <a:pt x="278720" y="528162"/>
                      </a:cubicBezTo>
                      <a:cubicBezTo>
                        <a:pt x="285308" y="528952"/>
                        <a:pt x="293345" y="526800"/>
                        <a:pt x="297562" y="531851"/>
                      </a:cubicBezTo>
                      <a:cubicBezTo>
                        <a:pt x="298791" y="533344"/>
                        <a:pt x="299406" y="535321"/>
                        <a:pt x="300460" y="536990"/>
                      </a:cubicBezTo>
                      <a:cubicBezTo>
                        <a:pt x="303095" y="541206"/>
                        <a:pt x="308497" y="543358"/>
                        <a:pt x="313285" y="542128"/>
                      </a:cubicBezTo>
                      <a:cubicBezTo>
                        <a:pt x="330809" y="568524"/>
                        <a:pt x="348508" y="597027"/>
                        <a:pt x="353866" y="628254"/>
                      </a:cubicBezTo>
                      <a:cubicBezTo>
                        <a:pt x="356413" y="643055"/>
                        <a:pt x="356018" y="658207"/>
                        <a:pt x="355359" y="673227"/>
                      </a:cubicBezTo>
                      <a:cubicBezTo>
                        <a:pt x="354481" y="694309"/>
                        <a:pt x="353910" y="705025"/>
                        <a:pt x="348069" y="725228"/>
                      </a:cubicBezTo>
                      <a:cubicBezTo>
                        <a:pt x="340822" y="750525"/>
                        <a:pt x="326856" y="773232"/>
                        <a:pt x="313021" y="795630"/>
                      </a:cubicBezTo>
                      <a:cubicBezTo>
                        <a:pt x="309947" y="800637"/>
                        <a:pt x="306829" y="805688"/>
                        <a:pt x="303666" y="810783"/>
                      </a:cubicBezTo>
                      <a:cubicBezTo>
                        <a:pt x="303095" y="811705"/>
                        <a:pt x="302568" y="812671"/>
                        <a:pt x="302041" y="813725"/>
                      </a:cubicBezTo>
                      <a:cubicBezTo>
                        <a:pt x="311791" y="813725"/>
                        <a:pt x="366251" y="817941"/>
                        <a:pt x="370028" y="806127"/>
                      </a:cubicBezTo>
                      <a:cubicBezTo>
                        <a:pt x="372927" y="797080"/>
                        <a:pt x="373630" y="784738"/>
                        <a:pt x="383556" y="780303"/>
                      </a:cubicBezTo>
                      <a:cubicBezTo>
                        <a:pt x="387508" y="778546"/>
                        <a:pt x="392383" y="778458"/>
                        <a:pt x="395414" y="775384"/>
                      </a:cubicBezTo>
                      <a:cubicBezTo>
                        <a:pt x="398840" y="771694"/>
                        <a:pt x="397917" y="765853"/>
                        <a:pt x="396731" y="760978"/>
                      </a:cubicBezTo>
                      <a:cubicBezTo>
                        <a:pt x="389089" y="728917"/>
                        <a:pt x="399542" y="703488"/>
                        <a:pt x="407008" y="672261"/>
                      </a:cubicBezTo>
                      <a:cubicBezTo>
                        <a:pt x="415968" y="634930"/>
                        <a:pt x="426772" y="598037"/>
                        <a:pt x="439465" y="561892"/>
                      </a:cubicBezTo>
                      <a:cubicBezTo>
                        <a:pt x="450708" y="563868"/>
                        <a:pt x="462522" y="567953"/>
                        <a:pt x="473986" y="564922"/>
                      </a:cubicBezTo>
                      <a:cubicBezTo>
                        <a:pt x="477323" y="572740"/>
                        <a:pt x="488874" y="575595"/>
                        <a:pt x="495462" y="570193"/>
                      </a:cubicBezTo>
                      <a:cubicBezTo>
                        <a:pt x="499942" y="577088"/>
                        <a:pt x="510878" y="578537"/>
                        <a:pt x="516938" y="573003"/>
                      </a:cubicBezTo>
                      <a:cubicBezTo>
                        <a:pt x="526074" y="583456"/>
                        <a:pt x="543993" y="584598"/>
                        <a:pt x="554402" y="575287"/>
                      </a:cubicBezTo>
                      <a:cubicBezTo>
                        <a:pt x="551766" y="577659"/>
                        <a:pt x="568895" y="584818"/>
                        <a:pt x="570696" y="584862"/>
                      </a:cubicBezTo>
                      <a:cubicBezTo>
                        <a:pt x="577152" y="585125"/>
                        <a:pt x="584794" y="581699"/>
                        <a:pt x="585365" y="574409"/>
                      </a:cubicBezTo>
                      <a:cubicBezTo>
                        <a:pt x="589888" y="579504"/>
                        <a:pt x="594764" y="584818"/>
                        <a:pt x="601308" y="586838"/>
                      </a:cubicBezTo>
                      <a:cubicBezTo>
                        <a:pt x="607852" y="588858"/>
                        <a:pt x="616372" y="586047"/>
                        <a:pt x="617997" y="579416"/>
                      </a:cubicBezTo>
                      <a:cubicBezTo>
                        <a:pt x="624409" y="584993"/>
                        <a:pt x="633676" y="587058"/>
                        <a:pt x="641845" y="584686"/>
                      </a:cubicBezTo>
                      <a:cubicBezTo>
                        <a:pt x="643690" y="584159"/>
                        <a:pt x="645534" y="583368"/>
                        <a:pt x="646984" y="582095"/>
                      </a:cubicBezTo>
                      <a:cubicBezTo>
                        <a:pt x="649750" y="579635"/>
                        <a:pt x="650585" y="575682"/>
                        <a:pt x="650980" y="571993"/>
                      </a:cubicBezTo>
                      <a:cubicBezTo>
                        <a:pt x="653835" y="575639"/>
                        <a:pt x="660335" y="579328"/>
                        <a:pt x="665122" y="578976"/>
                      </a:cubicBezTo>
                      <a:cubicBezTo>
                        <a:pt x="666923" y="578845"/>
                        <a:pt x="680406" y="571554"/>
                        <a:pt x="677420" y="569007"/>
                      </a:cubicBezTo>
                      <a:cubicBezTo>
                        <a:pt x="682163" y="573003"/>
                        <a:pt x="687829" y="576034"/>
                        <a:pt x="694021" y="576649"/>
                      </a:cubicBezTo>
                      <a:cubicBezTo>
                        <a:pt x="700126" y="577220"/>
                        <a:pt x="706714" y="574936"/>
                        <a:pt x="710403" y="570017"/>
                      </a:cubicBezTo>
                      <a:cubicBezTo>
                        <a:pt x="711281" y="568963"/>
                        <a:pt x="711984" y="567733"/>
                        <a:pt x="713170" y="567118"/>
                      </a:cubicBezTo>
                      <a:cubicBezTo>
                        <a:pt x="715717" y="565801"/>
                        <a:pt x="718572" y="567909"/>
                        <a:pt x="721076" y="569402"/>
                      </a:cubicBezTo>
                      <a:cubicBezTo>
                        <a:pt x="730474" y="574980"/>
                        <a:pt x="744440" y="569929"/>
                        <a:pt x="748086" y="559608"/>
                      </a:cubicBezTo>
                      <a:cubicBezTo>
                        <a:pt x="766576" y="573618"/>
                        <a:pt x="780235" y="587848"/>
                        <a:pt x="802458" y="594304"/>
                      </a:cubicBezTo>
                      <a:cubicBezTo>
                        <a:pt x="807201" y="595666"/>
                        <a:pt x="812208" y="596983"/>
                        <a:pt x="815809" y="600365"/>
                      </a:cubicBezTo>
                      <a:cubicBezTo>
                        <a:pt x="819411" y="603659"/>
                        <a:pt x="821124" y="608534"/>
                        <a:pt x="822661" y="613190"/>
                      </a:cubicBezTo>
                      <a:cubicBezTo>
                        <a:pt x="833201" y="645251"/>
                        <a:pt x="840887" y="678717"/>
                        <a:pt x="839965" y="712491"/>
                      </a:cubicBezTo>
                      <a:cubicBezTo>
                        <a:pt x="839043" y="746221"/>
                        <a:pt x="828854" y="780522"/>
                        <a:pt x="806850" y="806127"/>
                      </a:cubicBezTo>
                      <a:cubicBezTo>
                        <a:pt x="805005" y="808235"/>
                        <a:pt x="803117" y="810914"/>
                        <a:pt x="802194" y="813637"/>
                      </a:cubicBezTo>
                      <a:cubicBezTo>
                        <a:pt x="819982" y="820225"/>
                        <a:pt x="841722" y="818644"/>
                        <a:pt x="865087" y="813637"/>
                      </a:cubicBezTo>
                      <a:cubicBezTo>
                        <a:pt x="871850" y="813637"/>
                        <a:pt x="877999" y="809685"/>
                        <a:pt x="880722" y="803492"/>
                      </a:cubicBezTo>
                      <a:cubicBezTo>
                        <a:pt x="883753" y="796509"/>
                        <a:pt x="885114" y="788384"/>
                        <a:pt x="885597" y="780786"/>
                      </a:cubicBezTo>
                      <a:cubicBezTo>
                        <a:pt x="885905" y="774681"/>
                        <a:pt x="886124" y="768357"/>
                        <a:pt x="888891" y="762867"/>
                      </a:cubicBezTo>
                      <a:cubicBezTo>
                        <a:pt x="891702" y="757201"/>
                        <a:pt x="897368" y="754039"/>
                        <a:pt x="903648" y="754698"/>
                      </a:cubicBezTo>
                      <a:cubicBezTo>
                        <a:pt x="907776" y="744948"/>
                        <a:pt x="900178" y="736515"/>
                        <a:pt x="897192" y="727555"/>
                      </a:cubicBezTo>
                      <a:cubicBezTo>
                        <a:pt x="892668" y="713677"/>
                        <a:pt x="891263" y="698173"/>
                        <a:pt x="890955" y="683636"/>
                      </a:cubicBezTo>
                      <a:cubicBezTo>
                        <a:pt x="890385" y="653551"/>
                        <a:pt x="896270" y="623511"/>
                        <a:pt x="904834" y="594787"/>
                      </a:cubicBezTo>
                      <a:cubicBezTo>
                        <a:pt x="906283" y="589912"/>
                        <a:pt x="907864" y="584862"/>
                        <a:pt x="906810" y="579855"/>
                      </a:cubicBezTo>
                      <a:cubicBezTo>
                        <a:pt x="905624" y="573882"/>
                        <a:pt x="901013" y="569270"/>
                        <a:pt x="897060" y="564527"/>
                      </a:cubicBezTo>
                      <a:cubicBezTo>
                        <a:pt x="882962" y="547486"/>
                        <a:pt x="876330" y="524473"/>
                        <a:pt x="879229" y="502557"/>
                      </a:cubicBezTo>
                      <a:cubicBezTo>
                        <a:pt x="881249" y="487273"/>
                        <a:pt x="896884" y="472077"/>
                        <a:pt x="903209" y="456617"/>
                      </a:cubicBezTo>
                      <a:cubicBezTo>
                        <a:pt x="907864" y="445023"/>
                        <a:pt x="911554" y="425347"/>
                        <a:pt x="907733" y="412918"/>
                      </a:cubicBezTo>
                      <a:cubicBezTo>
                        <a:pt x="908128" y="413445"/>
                        <a:pt x="911158" y="417924"/>
                        <a:pt x="911290" y="417924"/>
                      </a:cubicBezTo>
                      <a:cubicBezTo>
                        <a:pt x="917087" y="415113"/>
                        <a:pt x="921040" y="409492"/>
                        <a:pt x="924334" y="403958"/>
                      </a:cubicBezTo>
                      <a:cubicBezTo>
                        <a:pt x="938740" y="379715"/>
                        <a:pt x="945591" y="351079"/>
                        <a:pt x="943615" y="3229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31"/>
                <p:cNvSpPr/>
                <p:nvPr/>
              </p:nvSpPr>
              <p:spPr>
                <a:xfrm>
                  <a:off x="3127369" y="3413636"/>
                  <a:ext cx="700120" cy="857715"/>
                </a:xfrm>
                <a:custGeom>
                  <a:avLst/>
                  <a:gdLst/>
                  <a:ahLst/>
                  <a:cxnLst/>
                  <a:rect l="l" t="t" r="r" b="b"/>
                  <a:pathLst>
                    <a:path w="684714" h="838841" extrusionOk="0">
                      <a:moveTo>
                        <a:pt x="676491" y="731534"/>
                      </a:moveTo>
                      <a:cubicBezTo>
                        <a:pt x="680664" y="703206"/>
                        <a:pt x="663447" y="674439"/>
                        <a:pt x="669596" y="646462"/>
                      </a:cubicBezTo>
                      <a:cubicBezTo>
                        <a:pt x="673153" y="630256"/>
                        <a:pt x="684309" y="615894"/>
                        <a:pt x="684704" y="599293"/>
                      </a:cubicBezTo>
                      <a:cubicBezTo>
                        <a:pt x="685319" y="572546"/>
                        <a:pt x="658001" y="551553"/>
                        <a:pt x="657738" y="524806"/>
                      </a:cubicBezTo>
                      <a:cubicBezTo>
                        <a:pt x="657562" y="508951"/>
                        <a:pt x="666961" y="494897"/>
                        <a:pt x="673065" y="480271"/>
                      </a:cubicBezTo>
                      <a:cubicBezTo>
                        <a:pt x="680444" y="462572"/>
                        <a:pt x="683123" y="442984"/>
                        <a:pt x="680795" y="423923"/>
                      </a:cubicBezTo>
                      <a:cubicBezTo>
                        <a:pt x="679917" y="416764"/>
                        <a:pt x="678336" y="409561"/>
                        <a:pt x="678907" y="402359"/>
                      </a:cubicBezTo>
                      <a:cubicBezTo>
                        <a:pt x="679697" y="391862"/>
                        <a:pt x="684704" y="380311"/>
                        <a:pt x="678819" y="371615"/>
                      </a:cubicBezTo>
                      <a:cubicBezTo>
                        <a:pt x="677018" y="368936"/>
                        <a:pt x="674295" y="366784"/>
                        <a:pt x="673417" y="363666"/>
                      </a:cubicBezTo>
                      <a:cubicBezTo>
                        <a:pt x="672494" y="360372"/>
                        <a:pt x="673900" y="356946"/>
                        <a:pt x="674603" y="353608"/>
                      </a:cubicBezTo>
                      <a:cubicBezTo>
                        <a:pt x="676096" y="346493"/>
                        <a:pt x="674207" y="338720"/>
                        <a:pt x="669596" y="333054"/>
                      </a:cubicBezTo>
                      <a:cubicBezTo>
                        <a:pt x="672934" y="334152"/>
                        <a:pt x="676359" y="330726"/>
                        <a:pt x="676711" y="327213"/>
                      </a:cubicBezTo>
                      <a:cubicBezTo>
                        <a:pt x="677062" y="323699"/>
                        <a:pt x="675305" y="320361"/>
                        <a:pt x="673592" y="317287"/>
                      </a:cubicBezTo>
                      <a:cubicBezTo>
                        <a:pt x="669947" y="310611"/>
                        <a:pt x="666302" y="303979"/>
                        <a:pt x="662612" y="297304"/>
                      </a:cubicBezTo>
                      <a:cubicBezTo>
                        <a:pt x="661119" y="297348"/>
                        <a:pt x="659626" y="297391"/>
                        <a:pt x="658177" y="297435"/>
                      </a:cubicBezTo>
                      <a:cubicBezTo>
                        <a:pt x="660241" y="297875"/>
                        <a:pt x="657342" y="290935"/>
                        <a:pt x="659363" y="291375"/>
                      </a:cubicBezTo>
                      <a:cubicBezTo>
                        <a:pt x="660460" y="293351"/>
                        <a:pt x="661515" y="295327"/>
                        <a:pt x="662612" y="297304"/>
                      </a:cubicBezTo>
                      <a:cubicBezTo>
                        <a:pt x="663052" y="297304"/>
                        <a:pt x="663491" y="297304"/>
                        <a:pt x="663930" y="297304"/>
                      </a:cubicBezTo>
                      <a:cubicBezTo>
                        <a:pt x="663623" y="288432"/>
                        <a:pt x="657518" y="281010"/>
                        <a:pt x="651677" y="274334"/>
                      </a:cubicBezTo>
                      <a:cubicBezTo>
                        <a:pt x="644167" y="265726"/>
                        <a:pt x="634548" y="259357"/>
                        <a:pt x="625589" y="252374"/>
                      </a:cubicBezTo>
                      <a:cubicBezTo>
                        <a:pt x="622426" y="249915"/>
                        <a:pt x="619133" y="247367"/>
                        <a:pt x="615224" y="246357"/>
                      </a:cubicBezTo>
                      <a:cubicBezTo>
                        <a:pt x="611315" y="245347"/>
                        <a:pt x="606659" y="246225"/>
                        <a:pt x="604332" y="249519"/>
                      </a:cubicBezTo>
                      <a:cubicBezTo>
                        <a:pt x="600730" y="241350"/>
                        <a:pt x="588565" y="238671"/>
                        <a:pt x="581889" y="244600"/>
                      </a:cubicBezTo>
                      <a:cubicBezTo>
                        <a:pt x="581011" y="236607"/>
                        <a:pt x="568406" y="233533"/>
                        <a:pt x="563926" y="240165"/>
                      </a:cubicBezTo>
                      <a:cubicBezTo>
                        <a:pt x="560237" y="232215"/>
                        <a:pt x="546797" y="231820"/>
                        <a:pt x="542625" y="239594"/>
                      </a:cubicBezTo>
                      <a:cubicBezTo>
                        <a:pt x="543240" y="235685"/>
                        <a:pt x="539243" y="232259"/>
                        <a:pt x="535290" y="231952"/>
                      </a:cubicBezTo>
                      <a:cubicBezTo>
                        <a:pt x="531338" y="231688"/>
                        <a:pt x="527561" y="233577"/>
                        <a:pt x="524047" y="235421"/>
                      </a:cubicBezTo>
                      <a:cubicBezTo>
                        <a:pt x="519963" y="229712"/>
                        <a:pt x="509773" y="230458"/>
                        <a:pt x="506523" y="236651"/>
                      </a:cubicBezTo>
                      <a:cubicBezTo>
                        <a:pt x="502614" y="226550"/>
                        <a:pt x="490054" y="229360"/>
                        <a:pt x="483729" y="234894"/>
                      </a:cubicBezTo>
                      <a:cubicBezTo>
                        <a:pt x="474989" y="230239"/>
                        <a:pt x="464493" y="229053"/>
                        <a:pt x="454918" y="231644"/>
                      </a:cubicBezTo>
                      <a:cubicBezTo>
                        <a:pt x="453161" y="232127"/>
                        <a:pt x="451317" y="232742"/>
                        <a:pt x="449604" y="232171"/>
                      </a:cubicBezTo>
                      <a:cubicBezTo>
                        <a:pt x="448155" y="231732"/>
                        <a:pt x="447057" y="230546"/>
                        <a:pt x="445871" y="229580"/>
                      </a:cubicBezTo>
                      <a:cubicBezTo>
                        <a:pt x="441127" y="225935"/>
                        <a:pt x="433573" y="226637"/>
                        <a:pt x="429577" y="231117"/>
                      </a:cubicBezTo>
                      <a:cubicBezTo>
                        <a:pt x="432388" y="227955"/>
                        <a:pt x="411438" y="223519"/>
                        <a:pt x="408100" y="225056"/>
                      </a:cubicBezTo>
                      <a:cubicBezTo>
                        <a:pt x="409637" y="220708"/>
                        <a:pt x="407573" y="215438"/>
                        <a:pt x="403489" y="213286"/>
                      </a:cubicBezTo>
                      <a:cubicBezTo>
                        <a:pt x="399404" y="211134"/>
                        <a:pt x="393870" y="212539"/>
                        <a:pt x="391235" y="216273"/>
                      </a:cubicBezTo>
                      <a:cubicBezTo>
                        <a:pt x="390401" y="217458"/>
                        <a:pt x="389654" y="218952"/>
                        <a:pt x="388249" y="219171"/>
                      </a:cubicBezTo>
                      <a:cubicBezTo>
                        <a:pt x="386799" y="219435"/>
                        <a:pt x="385614" y="218205"/>
                        <a:pt x="384516" y="217239"/>
                      </a:cubicBezTo>
                      <a:cubicBezTo>
                        <a:pt x="379860" y="213066"/>
                        <a:pt x="372745" y="211837"/>
                        <a:pt x="366948" y="214208"/>
                      </a:cubicBezTo>
                      <a:cubicBezTo>
                        <a:pt x="368968" y="212452"/>
                        <a:pt x="367738" y="208762"/>
                        <a:pt x="365367" y="207489"/>
                      </a:cubicBezTo>
                      <a:cubicBezTo>
                        <a:pt x="362995" y="206215"/>
                        <a:pt x="360097" y="206610"/>
                        <a:pt x="357417" y="206962"/>
                      </a:cubicBezTo>
                      <a:cubicBezTo>
                        <a:pt x="354738" y="207313"/>
                        <a:pt x="351796" y="207576"/>
                        <a:pt x="349512" y="206171"/>
                      </a:cubicBezTo>
                      <a:cubicBezTo>
                        <a:pt x="346657" y="204414"/>
                        <a:pt x="345471" y="200418"/>
                        <a:pt x="342309" y="199320"/>
                      </a:cubicBezTo>
                      <a:cubicBezTo>
                        <a:pt x="337829" y="197782"/>
                        <a:pt x="332954" y="203228"/>
                        <a:pt x="328606" y="201340"/>
                      </a:cubicBezTo>
                      <a:cubicBezTo>
                        <a:pt x="327025" y="200637"/>
                        <a:pt x="325971" y="199100"/>
                        <a:pt x="324785" y="197826"/>
                      </a:cubicBezTo>
                      <a:cubicBezTo>
                        <a:pt x="314772" y="187066"/>
                        <a:pt x="304582" y="201603"/>
                        <a:pt x="296106" y="194401"/>
                      </a:cubicBezTo>
                      <a:cubicBezTo>
                        <a:pt x="290396" y="189526"/>
                        <a:pt x="292197" y="179029"/>
                        <a:pt x="285346" y="173890"/>
                      </a:cubicBezTo>
                      <a:cubicBezTo>
                        <a:pt x="278977" y="184782"/>
                        <a:pt x="270369" y="187286"/>
                        <a:pt x="260268" y="192995"/>
                      </a:cubicBezTo>
                      <a:cubicBezTo>
                        <a:pt x="272477" y="186056"/>
                        <a:pt x="277835" y="171123"/>
                        <a:pt x="278977" y="157113"/>
                      </a:cubicBezTo>
                      <a:cubicBezTo>
                        <a:pt x="279197" y="154390"/>
                        <a:pt x="279285" y="151623"/>
                        <a:pt x="278933" y="148900"/>
                      </a:cubicBezTo>
                      <a:cubicBezTo>
                        <a:pt x="277748" y="140556"/>
                        <a:pt x="272258" y="133572"/>
                        <a:pt x="268349" y="126062"/>
                      </a:cubicBezTo>
                      <a:cubicBezTo>
                        <a:pt x="265406" y="120441"/>
                        <a:pt x="262156" y="118552"/>
                        <a:pt x="261058" y="112271"/>
                      </a:cubicBezTo>
                      <a:cubicBezTo>
                        <a:pt x="264484" y="117278"/>
                        <a:pt x="267998" y="122373"/>
                        <a:pt x="272917" y="125843"/>
                      </a:cubicBezTo>
                      <a:cubicBezTo>
                        <a:pt x="277835" y="129312"/>
                        <a:pt x="284643" y="130849"/>
                        <a:pt x="290001" y="128082"/>
                      </a:cubicBezTo>
                      <a:cubicBezTo>
                        <a:pt x="291451" y="127336"/>
                        <a:pt x="292856" y="126282"/>
                        <a:pt x="294525" y="126282"/>
                      </a:cubicBezTo>
                      <a:cubicBezTo>
                        <a:pt x="297555" y="126282"/>
                        <a:pt x="299664" y="129751"/>
                        <a:pt x="302694" y="129883"/>
                      </a:cubicBezTo>
                      <a:cubicBezTo>
                        <a:pt x="304670" y="129971"/>
                        <a:pt x="306383" y="128566"/>
                        <a:pt x="308184" y="127775"/>
                      </a:cubicBezTo>
                      <a:cubicBezTo>
                        <a:pt x="312488" y="125886"/>
                        <a:pt x="317451" y="127424"/>
                        <a:pt x="322106" y="127028"/>
                      </a:cubicBezTo>
                      <a:cubicBezTo>
                        <a:pt x="326762" y="126633"/>
                        <a:pt x="331988" y="122109"/>
                        <a:pt x="329748" y="117981"/>
                      </a:cubicBezTo>
                      <a:cubicBezTo>
                        <a:pt x="338356" y="117586"/>
                        <a:pt x="347096" y="115565"/>
                        <a:pt x="354079" y="110559"/>
                      </a:cubicBezTo>
                      <a:cubicBezTo>
                        <a:pt x="361063" y="105552"/>
                        <a:pt x="366026" y="97207"/>
                        <a:pt x="365367" y="88599"/>
                      </a:cubicBezTo>
                      <a:cubicBezTo>
                        <a:pt x="364708" y="80035"/>
                        <a:pt x="357549" y="71954"/>
                        <a:pt x="348941" y="71734"/>
                      </a:cubicBezTo>
                      <a:cubicBezTo>
                        <a:pt x="352630" y="69626"/>
                        <a:pt x="353069" y="63565"/>
                        <a:pt x="349687" y="60974"/>
                      </a:cubicBezTo>
                      <a:cubicBezTo>
                        <a:pt x="347711" y="59437"/>
                        <a:pt x="345032" y="59217"/>
                        <a:pt x="342704" y="58207"/>
                      </a:cubicBezTo>
                      <a:cubicBezTo>
                        <a:pt x="337478" y="55923"/>
                        <a:pt x="334184" y="49686"/>
                        <a:pt x="328519" y="48940"/>
                      </a:cubicBezTo>
                      <a:cubicBezTo>
                        <a:pt x="325576" y="48545"/>
                        <a:pt x="322545" y="49818"/>
                        <a:pt x="319647" y="49203"/>
                      </a:cubicBezTo>
                      <a:cubicBezTo>
                        <a:pt x="317407" y="48720"/>
                        <a:pt x="315518" y="47227"/>
                        <a:pt x="313498" y="46173"/>
                      </a:cubicBezTo>
                      <a:cubicBezTo>
                        <a:pt x="308052" y="43318"/>
                        <a:pt x="300981" y="43889"/>
                        <a:pt x="296018" y="47534"/>
                      </a:cubicBezTo>
                      <a:cubicBezTo>
                        <a:pt x="295184" y="43845"/>
                        <a:pt x="291099" y="41693"/>
                        <a:pt x="287322" y="41737"/>
                      </a:cubicBezTo>
                      <a:cubicBezTo>
                        <a:pt x="283545" y="41781"/>
                        <a:pt x="280031" y="43538"/>
                        <a:pt x="276650" y="45251"/>
                      </a:cubicBezTo>
                      <a:cubicBezTo>
                        <a:pt x="264836" y="41825"/>
                        <a:pt x="248805" y="46085"/>
                        <a:pt x="237649" y="51180"/>
                      </a:cubicBezTo>
                      <a:cubicBezTo>
                        <a:pt x="238308" y="47271"/>
                        <a:pt x="238967" y="43099"/>
                        <a:pt x="237298" y="39497"/>
                      </a:cubicBezTo>
                      <a:cubicBezTo>
                        <a:pt x="235629" y="35896"/>
                        <a:pt x="230666" y="33612"/>
                        <a:pt x="227548" y="36072"/>
                      </a:cubicBezTo>
                      <a:cubicBezTo>
                        <a:pt x="231369" y="32821"/>
                        <a:pt x="228031" y="26365"/>
                        <a:pt x="223683" y="23906"/>
                      </a:cubicBezTo>
                      <a:cubicBezTo>
                        <a:pt x="219291" y="21490"/>
                        <a:pt x="213801" y="20524"/>
                        <a:pt x="210771" y="16527"/>
                      </a:cubicBezTo>
                      <a:cubicBezTo>
                        <a:pt x="209146" y="14419"/>
                        <a:pt x="208443" y="11608"/>
                        <a:pt x="206423" y="9852"/>
                      </a:cubicBezTo>
                      <a:cubicBezTo>
                        <a:pt x="204051" y="7831"/>
                        <a:pt x="200055" y="8007"/>
                        <a:pt x="197902" y="10247"/>
                      </a:cubicBezTo>
                      <a:cubicBezTo>
                        <a:pt x="195575" y="3967"/>
                        <a:pt x="186264" y="1727"/>
                        <a:pt x="181301" y="6294"/>
                      </a:cubicBezTo>
                      <a:cubicBezTo>
                        <a:pt x="179017" y="2166"/>
                        <a:pt x="174142" y="-425"/>
                        <a:pt x="169399" y="58"/>
                      </a:cubicBezTo>
                      <a:cubicBezTo>
                        <a:pt x="164699" y="541"/>
                        <a:pt x="160395" y="4010"/>
                        <a:pt x="158990" y="8534"/>
                      </a:cubicBezTo>
                      <a:cubicBezTo>
                        <a:pt x="152446" y="3264"/>
                        <a:pt x="140895" y="6997"/>
                        <a:pt x="138699" y="15166"/>
                      </a:cubicBezTo>
                      <a:cubicBezTo>
                        <a:pt x="136020" y="12663"/>
                        <a:pt x="131496" y="12443"/>
                        <a:pt x="128598" y="14683"/>
                      </a:cubicBezTo>
                      <a:cubicBezTo>
                        <a:pt x="125699" y="16923"/>
                        <a:pt x="124733" y="21315"/>
                        <a:pt x="126446" y="24565"/>
                      </a:cubicBezTo>
                      <a:cubicBezTo>
                        <a:pt x="122273" y="24960"/>
                        <a:pt x="117925" y="25399"/>
                        <a:pt x="114500" y="27771"/>
                      </a:cubicBezTo>
                      <a:cubicBezTo>
                        <a:pt x="111074" y="30142"/>
                        <a:pt x="109054" y="35149"/>
                        <a:pt x="111381" y="38663"/>
                      </a:cubicBezTo>
                      <a:cubicBezTo>
                        <a:pt x="104266" y="35545"/>
                        <a:pt x="101631" y="43538"/>
                        <a:pt x="103827" y="48720"/>
                      </a:cubicBezTo>
                      <a:cubicBezTo>
                        <a:pt x="90783" y="48896"/>
                        <a:pt x="93550" y="62643"/>
                        <a:pt x="94472" y="71383"/>
                      </a:cubicBezTo>
                      <a:cubicBezTo>
                        <a:pt x="77080" y="69011"/>
                        <a:pt x="59820" y="69933"/>
                        <a:pt x="43350" y="76389"/>
                      </a:cubicBezTo>
                      <a:cubicBezTo>
                        <a:pt x="18360" y="86227"/>
                        <a:pt x="-3028" y="110910"/>
                        <a:pt x="353" y="137569"/>
                      </a:cubicBezTo>
                      <a:cubicBezTo>
                        <a:pt x="880" y="141610"/>
                        <a:pt x="2022" y="145738"/>
                        <a:pt x="4657" y="148812"/>
                      </a:cubicBezTo>
                      <a:cubicBezTo>
                        <a:pt x="8610" y="153424"/>
                        <a:pt x="15066" y="154917"/>
                        <a:pt x="21127" y="155620"/>
                      </a:cubicBezTo>
                      <a:cubicBezTo>
                        <a:pt x="40452" y="157772"/>
                        <a:pt x="60347" y="154390"/>
                        <a:pt x="77871" y="145958"/>
                      </a:cubicBezTo>
                      <a:cubicBezTo>
                        <a:pt x="69307" y="149559"/>
                        <a:pt x="65661" y="160231"/>
                        <a:pt x="66803" y="169455"/>
                      </a:cubicBezTo>
                      <a:cubicBezTo>
                        <a:pt x="67901" y="178678"/>
                        <a:pt x="72601" y="187022"/>
                        <a:pt x="76334" y="195543"/>
                      </a:cubicBezTo>
                      <a:cubicBezTo>
                        <a:pt x="88631" y="223563"/>
                        <a:pt x="100050" y="241877"/>
                        <a:pt x="131452" y="251891"/>
                      </a:cubicBezTo>
                      <a:cubicBezTo>
                        <a:pt x="121571" y="253955"/>
                        <a:pt x="110810" y="251100"/>
                        <a:pt x="103256" y="244381"/>
                      </a:cubicBezTo>
                      <a:cubicBezTo>
                        <a:pt x="103827" y="251276"/>
                        <a:pt x="106946" y="257952"/>
                        <a:pt x="111952" y="262783"/>
                      </a:cubicBezTo>
                      <a:cubicBezTo>
                        <a:pt x="109054" y="262651"/>
                        <a:pt x="107033" y="266121"/>
                        <a:pt x="107560" y="269020"/>
                      </a:cubicBezTo>
                      <a:cubicBezTo>
                        <a:pt x="108087" y="271874"/>
                        <a:pt x="110240" y="274158"/>
                        <a:pt x="112260" y="276222"/>
                      </a:cubicBezTo>
                      <a:cubicBezTo>
                        <a:pt x="111645" y="275607"/>
                        <a:pt x="109098" y="290013"/>
                        <a:pt x="109273" y="292033"/>
                      </a:cubicBezTo>
                      <a:cubicBezTo>
                        <a:pt x="109800" y="298358"/>
                        <a:pt x="111118" y="303935"/>
                        <a:pt x="116783" y="307712"/>
                      </a:cubicBezTo>
                      <a:cubicBezTo>
                        <a:pt x="112172" y="310084"/>
                        <a:pt x="110459" y="316321"/>
                        <a:pt x="112260" y="321196"/>
                      </a:cubicBezTo>
                      <a:cubicBezTo>
                        <a:pt x="114060" y="326071"/>
                        <a:pt x="118584" y="329497"/>
                        <a:pt x="123503" y="331165"/>
                      </a:cubicBezTo>
                      <a:cubicBezTo>
                        <a:pt x="118979" y="330024"/>
                        <a:pt x="115202" y="335953"/>
                        <a:pt x="116696" y="340345"/>
                      </a:cubicBezTo>
                      <a:cubicBezTo>
                        <a:pt x="118189" y="344780"/>
                        <a:pt x="122800" y="347328"/>
                        <a:pt x="127280" y="348645"/>
                      </a:cubicBezTo>
                      <a:cubicBezTo>
                        <a:pt x="124162" y="351632"/>
                        <a:pt x="121746" y="355760"/>
                        <a:pt x="122142" y="360064"/>
                      </a:cubicBezTo>
                      <a:cubicBezTo>
                        <a:pt x="122581" y="364588"/>
                        <a:pt x="126270" y="367399"/>
                        <a:pt x="130530" y="367970"/>
                      </a:cubicBezTo>
                      <a:cubicBezTo>
                        <a:pt x="131672" y="372889"/>
                        <a:pt x="132594" y="378862"/>
                        <a:pt x="134351" y="383561"/>
                      </a:cubicBezTo>
                      <a:cubicBezTo>
                        <a:pt x="137206" y="391027"/>
                        <a:pt x="140676" y="391467"/>
                        <a:pt x="144277" y="397044"/>
                      </a:cubicBezTo>
                      <a:cubicBezTo>
                        <a:pt x="145419" y="398845"/>
                        <a:pt x="144101" y="401129"/>
                        <a:pt x="143399" y="403193"/>
                      </a:cubicBezTo>
                      <a:cubicBezTo>
                        <a:pt x="141422" y="408990"/>
                        <a:pt x="146692" y="416325"/>
                        <a:pt x="152665" y="415183"/>
                      </a:cubicBezTo>
                      <a:cubicBezTo>
                        <a:pt x="150074" y="419224"/>
                        <a:pt x="150250" y="424845"/>
                        <a:pt x="153017" y="428754"/>
                      </a:cubicBezTo>
                      <a:cubicBezTo>
                        <a:pt x="155784" y="432663"/>
                        <a:pt x="161054" y="434639"/>
                        <a:pt x="165754" y="433541"/>
                      </a:cubicBezTo>
                      <a:cubicBezTo>
                        <a:pt x="163733" y="437670"/>
                        <a:pt x="164568" y="442984"/>
                        <a:pt x="167686" y="446322"/>
                      </a:cubicBezTo>
                      <a:cubicBezTo>
                        <a:pt x="170804" y="449660"/>
                        <a:pt x="176075" y="450846"/>
                        <a:pt x="180335" y="449133"/>
                      </a:cubicBezTo>
                      <a:cubicBezTo>
                        <a:pt x="179368" y="454667"/>
                        <a:pt x="179456" y="462089"/>
                        <a:pt x="184770" y="463890"/>
                      </a:cubicBezTo>
                      <a:cubicBezTo>
                        <a:pt x="185868" y="464241"/>
                        <a:pt x="187054" y="464329"/>
                        <a:pt x="188108" y="464812"/>
                      </a:cubicBezTo>
                      <a:cubicBezTo>
                        <a:pt x="189118" y="465339"/>
                        <a:pt x="189953" y="466569"/>
                        <a:pt x="189470" y="467623"/>
                      </a:cubicBezTo>
                      <a:cubicBezTo>
                        <a:pt x="188943" y="468677"/>
                        <a:pt x="186879" y="468194"/>
                        <a:pt x="187230" y="467096"/>
                      </a:cubicBezTo>
                      <a:cubicBezTo>
                        <a:pt x="186615" y="472761"/>
                        <a:pt x="185737" y="478075"/>
                        <a:pt x="188064" y="483258"/>
                      </a:cubicBezTo>
                      <a:cubicBezTo>
                        <a:pt x="190392" y="488440"/>
                        <a:pt x="196102" y="492481"/>
                        <a:pt x="201636" y="491120"/>
                      </a:cubicBezTo>
                      <a:cubicBezTo>
                        <a:pt x="198473" y="495863"/>
                        <a:pt x="196409" y="501836"/>
                        <a:pt x="198034" y="507282"/>
                      </a:cubicBezTo>
                      <a:cubicBezTo>
                        <a:pt x="199659" y="512772"/>
                        <a:pt x="206071" y="516900"/>
                        <a:pt x="211254" y="514572"/>
                      </a:cubicBezTo>
                      <a:cubicBezTo>
                        <a:pt x="208443" y="523268"/>
                        <a:pt x="215119" y="533765"/>
                        <a:pt x="224210" y="534819"/>
                      </a:cubicBezTo>
                      <a:cubicBezTo>
                        <a:pt x="225923" y="549357"/>
                        <a:pt x="231633" y="563103"/>
                        <a:pt x="233477" y="578080"/>
                      </a:cubicBezTo>
                      <a:cubicBezTo>
                        <a:pt x="235805" y="597185"/>
                        <a:pt x="238133" y="616334"/>
                        <a:pt x="240504" y="635438"/>
                      </a:cubicBezTo>
                      <a:cubicBezTo>
                        <a:pt x="243622" y="660956"/>
                        <a:pt x="246741" y="686736"/>
                        <a:pt x="244237" y="712297"/>
                      </a:cubicBezTo>
                      <a:cubicBezTo>
                        <a:pt x="240636" y="748838"/>
                        <a:pt x="222365" y="782744"/>
                        <a:pt x="209453" y="816869"/>
                      </a:cubicBezTo>
                      <a:cubicBezTo>
                        <a:pt x="218896" y="820558"/>
                        <a:pt x="228997" y="822535"/>
                        <a:pt x="239143" y="822623"/>
                      </a:cubicBezTo>
                      <a:cubicBezTo>
                        <a:pt x="244105" y="822666"/>
                        <a:pt x="249376" y="822139"/>
                        <a:pt x="253285" y="819153"/>
                      </a:cubicBezTo>
                      <a:cubicBezTo>
                        <a:pt x="263342" y="811423"/>
                        <a:pt x="258775" y="792670"/>
                        <a:pt x="269403" y="785686"/>
                      </a:cubicBezTo>
                      <a:cubicBezTo>
                        <a:pt x="273312" y="783139"/>
                        <a:pt x="278494" y="782875"/>
                        <a:pt x="282052" y="779801"/>
                      </a:cubicBezTo>
                      <a:cubicBezTo>
                        <a:pt x="289079" y="773696"/>
                        <a:pt x="284775" y="762497"/>
                        <a:pt x="282623" y="753450"/>
                      </a:cubicBezTo>
                      <a:cubicBezTo>
                        <a:pt x="279241" y="739044"/>
                        <a:pt x="283150" y="724024"/>
                        <a:pt x="287015" y="709750"/>
                      </a:cubicBezTo>
                      <a:cubicBezTo>
                        <a:pt x="296457" y="674966"/>
                        <a:pt x="305856" y="640138"/>
                        <a:pt x="315299" y="605354"/>
                      </a:cubicBezTo>
                      <a:cubicBezTo>
                        <a:pt x="312312" y="597185"/>
                        <a:pt x="309633" y="588093"/>
                        <a:pt x="306691" y="579968"/>
                      </a:cubicBezTo>
                      <a:cubicBezTo>
                        <a:pt x="348809" y="635702"/>
                        <a:pt x="357154" y="715064"/>
                        <a:pt x="327552" y="778308"/>
                      </a:cubicBezTo>
                      <a:cubicBezTo>
                        <a:pt x="320393" y="793636"/>
                        <a:pt x="310951" y="808832"/>
                        <a:pt x="310819" y="825785"/>
                      </a:cubicBezTo>
                      <a:cubicBezTo>
                        <a:pt x="310819" y="829210"/>
                        <a:pt x="330758" y="841552"/>
                        <a:pt x="339893" y="838302"/>
                      </a:cubicBezTo>
                      <a:cubicBezTo>
                        <a:pt x="348502" y="835227"/>
                        <a:pt x="357286" y="832065"/>
                        <a:pt x="364269" y="826224"/>
                      </a:cubicBezTo>
                      <a:cubicBezTo>
                        <a:pt x="371252" y="820383"/>
                        <a:pt x="376215" y="811160"/>
                        <a:pt x="374458" y="802200"/>
                      </a:cubicBezTo>
                      <a:cubicBezTo>
                        <a:pt x="373667" y="798115"/>
                        <a:pt x="371559" y="794031"/>
                        <a:pt x="372657" y="790078"/>
                      </a:cubicBezTo>
                      <a:cubicBezTo>
                        <a:pt x="373448" y="787224"/>
                        <a:pt x="375732" y="785028"/>
                        <a:pt x="377400" y="782568"/>
                      </a:cubicBezTo>
                      <a:cubicBezTo>
                        <a:pt x="387282" y="767943"/>
                        <a:pt x="374326" y="749629"/>
                        <a:pt x="378059" y="733378"/>
                      </a:cubicBezTo>
                      <a:cubicBezTo>
                        <a:pt x="386887" y="695037"/>
                        <a:pt x="399053" y="657705"/>
                        <a:pt x="404499" y="618969"/>
                      </a:cubicBezTo>
                      <a:cubicBezTo>
                        <a:pt x="407090" y="600610"/>
                        <a:pt x="409637" y="582296"/>
                        <a:pt x="412229" y="563938"/>
                      </a:cubicBezTo>
                      <a:cubicBezTo>
                        <a:pt x="413678" y="570350"/>
                        <a:pt x="411087" y="585283"/>
                        <a:pt x="414908" y="590333"/>
                      </a:cubicBezTo>
                      <a:cubicBezTo>
                        <a:pt x="418333" y="594857"/>
                        <a:pt x="426634" y="596921"/>
                        <a:pt x="429621" y="590026"/>
                      </a:cubicBezTo>
                      <a:cubicBezTo>
                        <a:pt x="429401" y="594374"/>
                        <a:pt x="432344" y="598766"/>
                        <a:pt x="436516" y="600127"/>
                      </a:cubicBezTo>
                      <a:cubicBezTo>
                        <a:pt x="440688" y="601489"/>
                        <a:pt x="445651" y="599732"/>
                        <a:pt x="448023" y="596087"/>
                      </a:cubicBezTo>
                      <a:cubicBezTo>
                        <a:pt x="448023" y="600039"/>
                        <a:pt x="452415" y="602982"/>
                        <a:pt x="456324" y="602367"/>
                      </a:cubicBezTo>
                      <a:cubicBezTo>
                        <a:pt x="460233" y="601752"/>
                        <a:pt x="463263" y="598458"/>
                        <a:pt x="464580" y="594725"/>
                      </a:cubicBezTo>
                      <a:cubicBezTo>
                        <a:pt x="462560" y="600347"/>
                        <a:pt x="479074" y="600347"/>
                        <a:pt x="481138" y="599908"/>
                      </a:cubicBezTo>
                      <a:cubicBezTo>
                        <a:pt x="486848" y="598678"/>
                        <a:pt x="491810" y="590289"/>
                        <a:pt x="496422" y="589587"/>
                      </a:cubicBezTo>
                      <a:cubicBezTo>
                        <a:pt x="497827" y="589367"/>
                        <a:pt x="498969" y="590553"/>
                        <a:pt x="500111" y="591431"/>
                      </a:cubicBezTo>
                      <a:cubicBezTo>
                        <a:pt x="505645" y="595691"/>
                        <a:pt x="515176" y="591739"/>
                        <a:pt x="516098" y="584843"/>
                      </a:cubicBezTo>
                      <a:cubicBezTo>
                        <a:pt x="517372" y="585195"/>
                        <a:pt x="518645" y="585546"/>
                        <a:pt x="519919" y="585897"/>
                      </a:cubicBezTo>
                      <a:cubicBezTo>
                        <a:pt x="531821" y="589235"/>
                        <a:pt x="538453" y="581593"/>
                        <a:pt x="548335" y="574171"/>
                      </a:cubicBezTo>
                      <a:cubicBezTo>
                        <a:pt x="540956" y="582735"/>
                        <a:pt x="532216" y="590114"/>
                        <a:pt x="522554" y="595999"/>
                      </a:cubicBezTo>
                      <a:cubicBezTo>
                        <a:pt x="530459" y="598546"/>
                        <a:pt x="538936" y="601489"/>
                        <a:pt x="543547" y="608384"/>
                      </a:cubicBezTo>
                      <a:cubicBezTo>
                        <a:pt x="546183" y="612293"/>
                        <a:pt x="547193" y="617080"/>
                        <a:pt x="548027" y="621736"/>
                      </a:cubicBezTo>
                      <a:cubicBezTo>
                        <a:pt x="556767" y="670486"/>
                        <a:pt x="548862" y="722091"/>
                        <a:pt x="525892" y="765967"/>
                      </a:cubicBezTo>
                      <a:cubicBezTo>
                        <a:pt x="540166" y="766625"/>
                        <a:pt x="554439" y="767328"/>
                        <a:pt x="568669" y="767987"/>
                      </a:cubicBezTo>
                      <a:cubicBezTo>
                        <a:pt x="571129" y="768119"/>
                        <a:pt x="573808" y="768163"/>
                        <a:pt x="575872" y="766801"/>
                      </a:cubicBezTo>
                      <a:cubicBezTo>
                        <a:pt x="577761" y="765527"/>
                        <a:pt x="578727" y="763331"/>
                        <a:pt x="579386" y="761135"/>
                      </a:cubicBezTo>
                      <a:cubicBezTo>
                        <a:pt x="582153" y="751781"/>
                        <a:pt x="581142" y="740230"/>
                        <a:pt x="588696" y="733993"/>
                      </a:cubicBezTo>
                      <a:cubicBezTo>
                        <a:pt x="592430" y="730919"/>
                        <a:pt x="597700" y="729777"/>
                        <a:pt x="600686" y="726000"/>
                      </a:cubicBezTo>
                      <a:cubicBezTo>
                        <a:pt x="604771" y="720818"/>
                        <a:pt x="602794" y="713351"/>
                        <a:pt x="600862" y="707071"/>
                      </a:cubicBezTo>
                      <a:cubicBezTo>
                        <a:pt x="595065" y="687878"/>
                        <a:pt x="591595" y="667983"/>
                        <a:pt x="590629" y="647999"/>
                      </a:cubicBezTo>
                      <a:cubicBezTo>
                        <a:pt x="590321" y="641763"/>
                        <a:pt x="590234" y="635482"/>
                        <a:pt x="591639" y="629421"/>
                      </a:cubicBezTo>
                      <a:cubicBezTo>
                        <a:pt x="593132" y="623009"/>
                        <a:pt x="596207" y="617036"/>
                        <a:pt x="597700" y="610580"/>
                      </a:cubicBezTo>
                      <a:cubicBezTo>
                        <a:pt x="600642" y="597844"/>
                        <a:pt x="596777" y="583745"/>
                        <a:pt x="587686" y="574303"/>
                      </a:cubicBezTo>
                      <a:cubicBezTo>
                        <a:pt x="600730" y="584097"/>
                        <a:pt x="609119" y="598854"/>
                        <a:pt x="615487" y="613874"/>
                      </a:cubicBezTo>
                      <a:cubicBezTo>
                        <a:pt x="638413" y="667807"/>
                        <a:pt x="639160" y="730743"/>
                        <a:pt x="617552" y="785203"/>
                      </a:cubicBezTo>
                      <a:cubicBezTo>
                        <a:pt x="636832" y="791747"/>
                        <a:pt x="658792" y="789859"/>
                        <a:pt x="676667" y="780109"/>
                      </a:cubicBezTo>
                      <a:cubicBezTo>
                        <a:pt x="686724" y="774619"/>
                        <a:pt x="674427" y="756392"/>
                        <a:pt x="674559" y="744973"/>
                      </a:cubicBezTo>
                      <a:cubicBezTo>
                        <a:pt x="674559" y="740362"/>
                        <a:pt x="675832" y="735882"/>
                        <a:pt x="676491" y="731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31"/>
              <p:cNvGrpSpPr/>
              <p:nvPr/>
            </p:nvGrpSpPr>
            <p:grpSpPr>
              <a:xfrm>
                <a:off x="5357637" y="2241536"/>
                <a:ext cx="3521888" cy="2251793"/>
                <a:chOff x="5381887" y="2138436"/>
                <a:chExt cx="3521888" cy="2251793"/>
              </a:xfrm>
            </p:grpSpPr>
            <p:sp>
              <p:nvSpPr>
                <p:cNvPr id="162" name="Google Shape;162;p31"/>
                <p:cNvSpPr/>
                <p:nvPr/>
              </p:nvSpPr>
              <p:spPr>
                <a:xfrm flipH="1">
                  <a:off x="7565687" y="2795152"/>
                  <a:ext cx="1338087" cy="1595077"/>
                </a:xfrm>
                <a:custGeom>
                  <a:avLst/>
                  <a:gdLst/>
                  <a:ahLst/>
                  <a:cxnLst/>
                  <a:rect l="l" t="t" r="r" b="b"/>
                  <a:pathLst>
                    <a:path w="849579" h="1011142" extrusionOk="0">
                      <a:moveTo>
                        <a:pt x="827224" y="155418"/>
                      </a:moveTo>
                      <a:cubicBezTo>
                        <a:pt x="816552" y="155638"/>
                        <a:pt x="807680" y="164773"/>
                        <a:pt x="804606" y="175050"/>
                      </a:cubicBezTo>
                      <a:cubicBezTo>
                        <a:pt x="801839" y="171537"/>
                        <a:pt x="797798" y="169429"/>
                        <a:pt x="793450" y="168682"/>
                      </a:cubicBezTo>
                      <a:cubicBezTo>
                        <a:pt x="793450" y="168375"/>
                        <a:pt x="793538" y="168023"/>
                        <a:pt x="793538" y="167716"/>
                      </a:cubicBezTo>
                      <a:cubicBezTo>
                        <a:pt x="793450" y="161348"/>
                        <a:pt x="789981" y="154672"/>
                        <a:pt x="784051" y="152476"/>
                      </a:cubicBezTo>
                      <a:cubicBezTo>
                        <a:pt x="782207" y="151773"/>
                        <a:pt x="778737" y="150192"/>
                        <a:pt x="778737" y="150192"/>
                      </a:cubicBezTo>
                      <a:cubicBezTo>
                        <a:pt x="778737" y="150192"/>
                        <a:pt x="776892" y="147162"/>
                        <a:pt x="776190" y="145537"/>
                      </a:cubicBezTo>
                      <a:cubicBezTo>
                        <a:pt x="772237" y="136138"/>
                        <a:pt x="759149" y="132097"/>
                        <a:pt x="750541" y="137543"/>
                      </a:cubicBezTo>
                      <a:cubicBezTo>
                        <a:pt x="751068" y="125861"/>
                        <a:pt x="744612" y="114134"/>
                        <a:pt x="734555" y="108249"/>
                      </a:cubicBezTo>
                      <a:cubicBezTo>
                        <a:pt x="733588" y="107678"/>
                        <a:pt x="732534" y="107195"/>
                        <a:pt x="731480" y="106712"/>
                      </a:cubicBezTo>
                      <a:cubicBezTo>
                        <a:pt x="735038" y="103813"/>
                        <a:pt x="737936" y="100080"/>
                        <a:pt x="740308" y="96171"/>
                      </a:cubicBezTo>
                      <a:cubicBezTo>
                        <a:pt x="740396" y="95996"/>
                        <a:pt x="740484" y="95864"/>
                        <a:pt x="740616" y="95688"/>
                      </a:cubicBezTo>
                      <a:cubicBezTo>
                        <a:pt x="743251" y="91208"/>
                        <a:pt x="745403" y="86289"/>
                        <a:pt x="745315" y="81151"/>
                      </a:cubicBezTo>
                      <a:cubicBezTo>
                        <a:pt x="745271" y="75793"/>
                        <a:pt x="742328" y="70171"/>
                        <a:pt x="737322" y="68326"/>
                      </a:cubicBezTo>
                      <a:cubicBezTo>
                        <a:pt x="735784" y="67755"/>
                        <a:pt x="732842" y="66394"/>
                        <a:pt x="732842" y="66394"/>
                      </a:cubicBezTo>
                      <a:cubicBezTo>
                        <a:pt x="732842" y="66394"/>
                        <a:pt x="731305" y="63847"/>
                        <a:pt x="730690" y="62441"/>
                      </a:cubicBezTo>
                      <a:cubicBezTo>
                        <a:pt x="727352" y="54536"/>
                        <a:pt x="716328" y="51154"/>
                        <a:pt x="709081" y="55722"/>
                      </a:cubicBezTo>
                      <a:cubicBezTo>
                        <a:pt x="709520" y="45884"/>
                        <a:pt x="704118" y="36002"/>
                        <a:pt x="695598" y="31083"/>
                      </a:cubicBezTo>
                      <a:cubicBezTo>
                        <a:pt x="688308" y="26823"/>
                        <a:pt x="678997" y="26339"/>
                        <a:pt x="671223" y="29546"/>
                      </a:cubicBezTo>
                      <a:cubicBezTo>
                        <a:pt x="669905" y="26735"/>
                        <a:pt x="668017" y="24144"/>
                        <a:pt x="665689" y="22035"/>
                      </a:cubicBezTo>
                      <a:cubicBezTo>
                        <a:pt x="665074" y="21508"/>
                        <a:pt x="664415" y="20981"/>
                        <a:pt x="663757" y="20498"/>
                      </a:cubicBezTo>
                      <a:cubicBezTo>
                        <a:pt x="661165" y="18478"/>
                        <a:pt x="658047" y="16809"/>
                        <a:pt x="654973" y="15931"/>
                      </a:cubicBezTo>
                      <a:cubicBezTo>
                        <a:pt x="652952" y="15404"/>
                        <a:pt x="650844" y="16238"/>
                        <a:pt x="649263" y="15272"/>
                      </a:cubicBezTo>
                      <a:cubicBezTo>
                        <a:pt x="648209" y="14613"/>
                        <a:pt x="646979" y="11495"/>
                        <a:pt x="645925" y="10441"/>
                      </a:cubicBezTo>
                      <a:cubicBezTo>
                        <a:pt x="643070" y="7498"/>
                        <a:pt x="639162" y="5566"/>
                        <a:pt x="635121" y="4863"/>
                      </a:cubicBezTo>
                      <a:cubicBezTo>
                        <a:pt x="633584" y="4599"/>
                        <a:pt x="624229" y="6356"/>
                        <a:pt x="624098" y="6224"/>
                      </a:cubicBezTo>
                      <a:cubicBezTo>
                        <a:pt x="612239" y="-3262"/>
                        <a:pt x="593046" y="-1725"/>
                        <a:pt x="582857" y="9606"/>
                      </a:cubicBezTo>
                      <a:cubicBezTo>
                        <a:pt x="581320" y="11319"/>
                        <a:pt x="579870" y="13339"/>
                        <a:pt x="577806" y="14306"/>
                      </a:cubicBezTo>
                      <a:cubicBezTo>
                        <a:pt x="575874" y="15184"/>
                        <a:pt x="573678" y="15140"/>
                        <a:pt x="571570" y="15272"/>
                      </a:cubicBezTo>
                      <a:cubicBezTo>
                        <a:pt x="561732" y="15975"/>
                        <a:pt x="552553" y="22475"/>
                        <a:pt x="548600" y="31478"/>
                      </a:cubicBezTo>
                      <a:cubicBezTo>
                        <a:pt x="544604" y="40481"/>
                        <a:pt x="546009" y="51637"/>
                        <a:pt x="552114" y="59323"/>
                      </a:cubicBezTo>
                      <a:cubicBezTo>
                        <a:pt x="543550" y="59850"/>
                        <a:pt x="536610" y="69073"/>
                        <a:pt x="538543" y="77418"/>
                      </a:cubicBezTo>
                      <a:cubicBezTo>
                        <a:pt x="538850" y="78867"/>
                        <a:pt x="539114" y="81854"/>
                        <a:pt x="539114" y="81854"/>
                      </a:cubicBezTo>
                      <a:cubicBezTo>
                        <a:pt x="539114" y="81854"/>
                        <a:pt x="537532" y="84664"/>
                        <a:pt x="536610" y="86070"/>
                      </a:cubicBezTo>
                      <a:cubicBezTo>
                        <a:pt x="535951" y="87036"/>
                        <a:pt x="535512" y="88090"/>
                        <a:pt x="535249" y="89188"/>
                      </a:cubicBezTo>
                      <a:cubicBezTo>
                        <a:pt x="532877" y="91999"/>
                        <a:pt x="531120" y="95293"/>
                        <a:pt x="530286" y="98850"/>
                      </a:cubicBezTo>
                      <a:cubicBezTo>
                        <a:pt x="529890" y="94458"/>
                        <a:pt x="525982" y="90637"/>
                        <a:pt x="521546" y="90374"/>
                      </a:cubicBezTo>
                      <a:cubicBezTo>
                        <a:pt x="517066" y="90110"/>
                        <a:pt x="512762" y="93492"/>
                        <a:pt x="511883" y="97796"/>
                      </a:cubicBezTo>
                      <a:cubicBezTo>
                        <a:pt x="509512" y="93141"/>
                        <a:pt x="503671" y="91252"/>
                        <a:pt x="498488" y="91560"/>
                      </a:cubicBezTo>
                      <a:cubicBezTo>
                        <a:pt x="490715" y="91999"/>
                        <a:pt x="483248" y="96698"/>
                        <a:pt x="479471" y="103550"/>
                      </a:cubicBezTo>
                      <a:cubicBezTo>
                        <a:pt x="475694" y="110401"/>
                        <a:pt x="475738" y="119185"/>
                        <a:pt x="479471" y="126036"/>
                      </a:cubicBezTo>
                      <a:cubicBezTo>
                        <a:pt x="470204" y="126080"/>
                        <a:pt x="460190" y="129594"/>
                        <a:pt x="455491" y="137587"/>
                      </a:cubicBezTo>
                      <a:cubicBezTo>
                        <a:pt x="453339" y="141232"/>
                        <a:pt x="453471" y="145712"/>
                        <a:pt x="455140" y="149621"/>
                      </a:cubicBezTo>
                      <a:cubicBezTo>
                        <a:pt x="457072" y="154320"/>
                        <a:pt x="461157" y="158317"/>
                        <a:pt x="466076" y="159591"/>
                      </a:cubicBezTo>
                      <a:cubicBezTo>
                        <a:pt x="466076" y="159591"/>
                        <a:pt x="463924" y="162226"/>
                        <a:pt x="463089" y="166618"/>
                      </a:cubicBezTo>
                      <a:cubicBezTo>
                        <a:pt x="462255" y="171317"/>
                        <a:pt x="463616" y="177027"/>
                        <a:pt x="467218" y="180101"/>
                      </a:cubicBezTo>
                      <a:cubicBezTo>
                        <a:pt x="470863" y="183219"/>
                        <a:pt x="476660" y="183395"/>
                        <a:pt x="480481" y="180496"/>
                      </a:cubicBezTo>
                      <a:cubicBezTo>
                        <a:pt x="475518" y="189456"/>
                        <a:pt x="479867" y="201050"/>
                        <a:pt x="487245" y="208122"/>
                      </a:cubicBezTo>
                      <a:cubicBezTo>
                        <a:pt x="490275" y="210976"/>
                        <a:pt x="493921" y="213436"/>
                        <a:pt x="498005" y="213919"/>
                      </a:cubicBezTo>
                      <a:cubicBezTo>
                        <a:pt x="502133" y="214446"/>
                        <a:pt x="506745" y="212645"/>
                        <a:pt x="508502" y="208868"/>
                      </a:cubicBezTo>
                      <a:cubicBezTo>
                        <a:pt x="509424" y="210054"/>
                        <a:pt x="510434" y="211196"/>
                        <a:pt x="511488" y="212250"/>
                      </a:cubicBezTo>
                      <a:cubicBezTo>
                        <a:pt x="510961" y="213436"/>
                        <a:pt x="510478" y="214666"/>
                        <a:pt x="510127" y="215939"/>
                      </a:cubicBezTo>
                      <a:cubicBezTo>
                        <a:pt x="510127" y="216115"/>
                        <a:pt x="501475" y="220155"/>
                        <a:pt x="500377" y="221297"/>
                      </a:cubicBezTo>
                      <a:cubicBezTo>
                        <a:pt x="497522" y="224196"/>
                        <a:pt x="495502" y="228061"/>
                        <a:pt x="494887" y="232145"/>
                      </a:cubicBezTo>
                      <a:cubicBezTo>
                        <a:pt x="494667" y="233639"/>
                        <a:pt x="495502" y="236845"/>
                        <a:pt x="495019" y="238031"/>
                      </a:cubicBezTo>
                      <a:cubicBezTo>
                        <a:pt x="494316" y="239743"/>
                        <a:pt x="492120" y="240271"/>
                        <a:pt x="490802" y="241896"/>
                      </a:cubicBezTo>
                      <a:cubicBezTo>
                        <a:pt x="488782" y="244399"/>
                        <a:pt x="487245" y="247561"/>
                        <a:pt x="486367" y="250723"/>
                      </a:cubicBezTo>
                      <a:cubicBezTo>
                        <a:pt x="486103" y="251514"/>
                        <a:pt x="485884" y="252348"/>
                        <a:pt x="485708" y="253095"/>
                      </a:cubicBezTo>
                      <a:cubicBezTo>
                        <a:pt x="485357" y="254764"/>
                        <a:pt x="485181" y="256477"/>
                        <a:pt x="485181" y="258190"/>
                      </a:cubicBezTo>
                      <a:cubicBezTo>
                        <a:pt x="479032" y="255071"/>
                        <a:pt x="471741" y="254369"/>
                        <a:pt x="465636" y="257399"/>
                      </a:cubicBezTo>
                      <a:cubicBezTo>
                        <a:pt x="457292" y="261571"/>
                        <a:pt x="453383" y="273693"/>
                        <a:pt x="459224" y="280984"/>
                      </a:cubicBezTo>
                      <a:cubicBezTo>
                        <a:pt x="456677" y="279490"/>
                        <a:pt x="453163" y="279930"/>
                        <a:pt x="451055" y="282038"/>
                      </a:cubicBezTo>
                      <a:cubicBezTo>
                        <a:pt x="448991" y="284146"/>
                        <a:pt x="448552" y="287659"/>
                        <a:pt x="450133" y="290207"/>
                      </a:cubicBezTo>
                      <a:cubicBezTo>
                        <a:pt x="443238" y="285507"/>
                        <a:pt x="432829" y="285463"/>
                        <a:pt x="427207" y="291612"/>
                      </a:cubicBezTo>
                      <a:cubicBezTo>
                        <a:pt x="423738" y="295477"/>
                        <a:pt x="422508" y="301055"/>
                        <a:pt x="423299" y="306193"/>
                      </a:cubicBezTo>
                      <a:cubicBezTo>
                        <a:pt x="423957" y="310454"/>
                        <a:pt x="425802" y="314450"/>
                        <a:pt x="428217" y="318052"/>
                      </a:cubicBezTo>
                      <a:cubicBezTo>
                        <a:pt x="428744" y="318798"/>
                        <a:pt x="429272" y="319501"/>
                        <a:pt x="429799" y="320204"/>
                      </a:cubicBezTo>
                      <a:cubicBezTo>
                        <a:pt x="433488" y="325079"/>
                        <a:pt x="438670" y="329383"/>
                        <a:pt x="444379" y="331183"/>
                      </a:cubicBezTo>
                      <a:cubicBezTo>
                        <a:pt x="443940" y="334170"/>
                        <a:pt x="444248" y="337288"/>
                        <a:pt x="445477" y="340011"/>
                      </a:cubicBezTo>
                      <a:cubicBezTo>
                        <a:pt x="448508" y="346731"/>
                        <a:pt x="456501" y="350772"/>
                        <a:pt x="463704" y="349190"/>
                      </a:cubicBezTo>
                      <a:cubicBezTo>
                        <a:pt x="463484" y="353582"/>
                        <a:pt x="465636" y="358194"/>
                        <a:pt x="469589" y="360170"/>
                      </a:cubicBezTo>
                      <a:cubicBezTo>
                        <a:pt x="473498" y="362147"/>
                        <a:pt x="479032" y="360697"/>
                        <a:pt x="480921" y="356745"/>
                      </a:cubicBezTo>
                      <a:cubicBezTo>
                        <a:pt x="480789" y="361224"/>
                        <a:pt x="483995" y="365616"/>
                        <a:pt x="488299" y="366846"/>
                      </a:cubicBezTo>
                      <a:cubicBezTo>
                        <a:pt x="492559" y="368120"/>
                        <a:pt x="497610" y="366143"/>
                        <a:pt x="499938" y="362322"/>
                      </a:cubicBezTo>
                      <a:cubicBezTo>
                        <a:pt x="502441" y="368207"/>
                        <a:pt x="508326" y="371853"/>
                        <a:pt x="514694" y="372775"/>
                      </a:cubicBezTo>
                      <a:cubicBezTo>
                        <a:pt x="515616" y="377343"/>
                        <a:pt x="517812" y="381603"/>
                        <a:pt x="520931" y="385160"/>
                      </a:cubicBezTo>
                      <a:cubicBezTo>
                        <a:pt x="516495" y="390035"/>
                        <a:pt x="513728" y="396404"/>
                        <a:pt x="513904" y="402992"/>
                      </a:cubicBezTo>
                      <a:cubicBezTo>
                        <a:pt x="506965" y="404792"/>
                        <a:pt x="501255" y="410590"/>
                        <a:pt x="499498" y="417573"/>
                      </a:cubicBezTo>
                      <a:cubicBezTo>
                        <a:pt x="498971" y="419857"/>
                        <a:pt x="498883" y="422228"/>
                        <a:pt x="499147" y="424512"/>
                      </a:cubicBezTo>
                      <a:cubicBezTo>
                        <a:pt x="497215" y="426488"/>
                        <a:pt x="495677" y="428904"/>
                        <a:pt x="494755" y="431495"/>
                      </a:cubicBezTo>
                      <a:cubicBezTo>
                        <a:pt x="494184" y="433164"/>
                        <a:pt x="493789" y="434877"/>
                        <a:pt x="493745" y="436634"/>
                      </a:cubicBezTo>
                      <a:cubicBezTo>
                        <a:pt x="493394" y="444715"/>
                        <a:pt x="499147" y="452708"/>
                        <a:pt x="506921" y="454992"/>
                      </a:cubicBezTo>
                      <a:cubicBezTo>
                        <a:pt x="502529" y="458989"/>
                        <a:pt x="503890" y="466806"/>
                        <a:pt x="508502" y="470539"/>
                      </a:cubicBezTo>
                      <a:cubicBezTo>
                        <a:pt x="513113" y="474229"/>
                        <a:pt x="519745" y="474360"/>
                        <a:pt x="525411" y="472691"/>
                      </a:cubicBezTo>
                      <a:cubicBezTo>
                        <a:pt x="530505" y="480246"/>
                        <a:pt x="537445" y="486965"/>
                        <a:pt x="546141" y="489776"/>
                      </a:cubicBezTo>
                      <a:cubicBezTo>
                        <a:pt x="554837" y="492587"/>
                        <a:pt x="565333" y="490786"/>
                        <a:pt x="571262" y="483891"/>
                      </a:cubicBezTo>
                      <a:cubicBezTo>
                        <a:pt x="574293" y="489029"/>
                        <a:pt x="582549" y="489864"/>
                        <a:pt x="586546" y="485428"/>
                      </a:cubicBezTo>
                      <a:cubicBezTo>
                        <a:pt x="591641" y="493246"/>
                        <a:pt x="600030" y="499526"/>
                        <a:pt x="609341" y="499482"/>
                      </a:cubicBezTo>
                      <a:cubicBezTo>
                        <a:pt x="618652" y="499482"/>
                        <a:pt x="627918" y="491357"/>
                        <a:pt x="626908" y="482134"/>
                      </a:cubicBezTo>
                      <a:cubicBezTo>
                        <a:pt x="632310" y="485472"/>
                        <a:pt x="639381" y="485121"/>
                        <a:pt x="644915" y="482134"/>
                      </a:cubicBezTo>
                      <a:lnTo>
                        <a:pt x="641401" y="823168"/>
                      </a:lnTo>
                      <a:lnTo>
                        <a:pt x="623439" y="823168"/>
                      </a:lnTo>
                      <a:lnTo>
                        <a:pt x="623439" y="796289"/>
                      </a:lnTo>
                      <a:lnTo>
                        <a:pt x="613908" y="788427"/>
                      </a:lnTo>
                      <a:lnTo>
                        <a:pt x="603324" y="796289"/>
                      </a:lnTo>
                      <a:lnTo>
                        <a:pt x="603324" y="823168"/>
                      </a:lnTo>
                      <a:lnTo>
                        <a:pt x="569593" y="823168"/>
                      </a:lnTo>
                      <a:lnTo>
                        <a:pt x="569593" y="796289"/>
                      </a:lnTo>
                      <a:lnTo>
                        <a:pt x="560063" y="788427"/>
                      </a:lnTo>
                      <a:lnTo>
                        <a:pt x="549479" y="796289"/>
                      </a:lnTo>
                      <a:lnTo>
                        <a:pt x="549479" y="823168"/>
                      </a:lnTo>
                      <a:lnTo>
                        <a:pt x="521941" y="823168"/>
                      </a:lnTo>
                      <a:lnTo>
                        <a:pt x="521941" y="796289"/>
                      </a:lnTo>
                      <a:lnTo>
                        <a:pt x="512410" y="788427"/>
                      </a:lnTo>
                      <a:lnTo>
                        <a:pt x="501826" y="796289"/>
                      </a:lnTo>
                      <a:lnTo>
                        <a:pt x="501826" y="823168"/>
                      </a:lnTo>
                      <a:lnTo>
                        <a:pt x="474289" y="823168"/>
                      </a:lnTo>
                      <a:lnTo>
                        <a:pt x="474289" y="796289"/>
                      </a:lnTo>
                      <a:lnTo>
                        <a:pt x="464758" y="788427"/>
                      </a:lnTo>
                      <a:lnTo>
                        <a:pt x="454173" y="796289"/>
                      </a:lnTo>
                      <a:lnTo>
                        <a:pt x="454173" y="823168"/>
                      </a:lnTo>
                      <a:lnTo>
                        <a:pt x="426636" y="823168"/>
                      </a:lnTo>
                      <a:lnTo>
                        <a:pt x="426636" y="796289"/>
                      </a:lnTo>
                      <a:lnTo>
                        <a:pt x="417106" y="788427"/>
                      </a:lnTo>
                      <a:lnTo>
                        <a:pt x="406521" y="796289"/>
                      </a:lnTo>
                      <a:lnTo>
                        <a:pt x="406521" y="823168"/>
                      </a:lnTo>
                      <a:lnTo>
                        <a:pt x="378984" y="823168"/>
                      </a:lnTo>
                      <a:lnTo>
                        <a:pt x="378984" y="796289"/>
                      </a:lnTo>
                      <a:lnTo>
                        <a:pt x="369453" y="788427"/>
                      </a:lnTo>
                      <a:lnTo>
                        <a:pt x="358869" y="796289"/>
                      </a:lnTo>
                      <a:lnTo>
                        <a:pt x="358869" y="823168"/>
                      </a:lnTo>
                      <a:lnTo>
                        <a:pt x="331331" y="823168"/>
                      </a:lnTo>
                      <a:lnTo>
                        <a:pt x="331331" y="796289"/>
                      </a:lnTo>
                      <a:lnTo>
                        <a:pt x="321801" y="788427"/>
                      </a:lnTo>
                      <a:lnTo>
                        <a:pt x="311216" y="796289"/>
                      </a:lnTo>
                      <a:lnTo>
                        <a:pt x="311216" y="823168"/>
                      </a:lnTo>
                      <a:lnTo>
                        <a:pt x="283679" y="823168"/>
                      </a:lnTo>
                      <a:lnTo>
                        <a:pt x="283679" y="796289"/>
                      </a:lnTo>
                      <a:lnTo>
                        <a:pt x="274148" y="788427"/>
                      </a:lnTo>
                      <a:lnTo>
                        <a:pt x="263564" y="796289"/>
                      </a:lnTo>
                      <a:lnTo>
                        <a:pt x="263564" y="823168"/>
                      </a:lnTo>
                      <a:lnTo>
                        <a:pt x="237081" y="823168"/>
                      </a:lnTo>
                      <a:lnTo>
                        <a:pt x="236949" y="544324"/>
                      </a:lnTo>
                      <a:lnTo>
                        <a:pt x="235236" y="405451"/>
                      </a:lnTo>
                      <a:cubicBezTo>
                        <a:pt x="238574" y="404397"/>
                        <a:pt x="241648" y="402421"/>
                        <a:pt x="243800" y="399610"/>
                      </a:cubicBezTo>
                      <a:cubicBezTo>
                        <a:pt x="246699" y="408394"/>
                        <a:pt x="255746" y="414718"/>
                        <a:pt x="265013" y="414542"/>
                      </a:cubicBezTo>
                      <a:cubicBezTo>
                        <a:pt x="274280" y="414367"/>
                        <a:pt x="283020" y="407647"/>
                        <a:pt x="285611" y="398731"/>
                      </a:cubicBezTo>
                      <a:cubicBezTo>
                        <a:pt x="292858" y="402377"/>
                        <a:pt x="302916" y="397809"/>
                        <a:pt x="304936" y="389947"/>
                      </a:cubicBezTo>
                      <a:cubicBezTo>
                        <a:pt x="310206" y="392758"/>
                        <a:pt x="316926" y="391924"/>
                        <a:pt x="322152" y="388981"/>
                      </a:cubicBezTo>
                      <a:cubicBezTo>
                        <a:pt x="327378" y="385995"/>
                        <a:pt x="331287" y="381164"/>
                        <a:pt x="334405" y="376025"/>
                      </a:cubicBezTo>
                      <a:lnTo>
                        <a:pt x="334713" y="375542"/>
                      </a:lnTo>
                      <a:cubicBezTo>
                        <a:pt x="337348" y="371106"/>
                        <a:pt x="339500" y="366143"/>
                        <a:pt x="339412" y="361005"/>
                      </a:cubicBezTo>
                      <a:cubicBezTo>
                        <a:pt x="339368" y="355647"/>
                        <a:pt x="336426" y="350025"/>
                        <a:pt x="331419" y="348180"/>
                      </a:cubicBezTo>
                      <a:cubicBezTo>
                        <a:pt x="329882" y="347609"/>
                        <a:pt x="326939" y="346248"/>
                        <a:pt x="326939" y="346248"/>
                      </a:cubicBezTo>
                      <a:cubicBezTo>
                        <a:pt x="326939" y="346248"/>
                        <a:pt x="325402" y="343700"/>
                        <a:pt x="324787" y="342295"/>
                      </a:cubicBezTo>
                      <a:cubicBezTo>
                        <a:pt x="321449" y="334390"/>
                        <a:pt x="310426" y="331008"/>
                        <a:pt x="303179" y="335575"/>
                      </a:cubicBezTo>
                      <a:cubicBezTo>
                        <a:pt x="303399" y="330525"/>
                        <a:pt x="302037" y="325430"/>
                        <a:pt x="299534" y="321038"/>
                      </a:cubicBezTo>
                      <a:cubicBezTo>
                        <a:pt x="303618" y="322883"/>
                        <a:pt x="308318" y="323322"/>
                        <a:pt x="312622" y="322004"/>
                      </a:cubicBezTo>
                      <a:cubicBezTo>
                        <a:pt x="319824" y="319808"/>
                        <a:pt x="325314" y="312737"/>
                        <a:pt x="325665" y="305227"/>
                      </a:cubicBezTo>
                      <a:cubicBezTo>
                        <a:pt x="330848" y="311551"/>
                        <a:pt x="339456" y="315460"/>
                        <a:pt x="347362" y="313528"/>
                      </a:cubicBezTo>
                      <a:cubicBezTo>
                        <a:pt x="355267" y="311551"/>
                        <a:pt x="361372" y="302680"/>
                        <a:pt x="358869" y="294906"/>
                      </a:cubicBezTo>
                      <a:cubicBezTo>
                        <a:pt x="367872" y="300001"/>
                        <a:pt x="380565" y="297014"/>
                        <a:pt x="386362" y="288406"/>
                      </a:cubicBezTo>
                      <a:cubicBezTo>
                        <a:pt x="389612" y="283619"/>
                        <a:pt x="390359" y="277514"/>
                        <a:pt x="389085" y="271892"/>
                      </a:cubicBezTo>
                      <a:cubicBezTo>
                        <a:pt x="389832" y="271146"/>
                        <a:pt x="390578" y="270267"/>
                        <a:pt x="391149" y="269345"/>
                      </a:cubicBezTo>
                      <a:cubicBezTo>
                        <a:pt x="391500" y="268774"/>
                        <a:pt x="391764" y="268203"/>
                        <a:pt x="392028" y="267632"/>
                      </a:cubicBezTo>
                      <a:cubicBezTo>
                        <a:pt x="393169" y="266402"/>
                        <a:pt x="394180" y="265085"/>
                        <a:pt x="394882" y="263504"/>
                      </a:cubicBezTo>
                      <a:cubicBezTo>
                        <a:pt x="403183" y="270004"/>
                        <a:pt x="416140" y="269477"/>
                        <a:pt x="423870" y="262362"/>
                      </a:cubicBezTo>
                      <a:cubicBezTo>
                        <a:pt x="431599" y="255247"/>
                        <a:pt x="433180" y="242379"/>
                        <a:pt x="427427" y="233551"/>
                      </a:cubicBezTo>
                      <a:cubicBezTo>
                        <a:pt x="429184" y="232672"/>
                        <a:pt x="430896" y="231750"/>
                        <a:pt x="432521" y="230564"/>
                      </a:cubicBezTo>
                      <a:cubicBezTo>
                        <a:pt x="434761" y="229027"/>
                        <a:pt x="436650" y="227139"/>
                        <a:pt x="437616" y="224635"/>
                      </a:cubicBezTo>
                      <a:cubicBezTo>
                        <a:pt x="439241" y="220331"/>
                        <a:pt x="435991" y="214182"/>
                        <a:pt x="431467" y="215105"/>
                      </a:cubicBezTo>
                      <a:cubicBezTo>
                        <a:pt x="433839" y="206628"/>
                        <a:pt x="434059" y="196746"/>
                        <a:pt x="428613" y="189807"/>
                      </a:cubicBezTo>
                      <a:cubicBezTo>
                        <a:pt x="423211" y="182912"/>
                        <a:pt x="410650" y="181770"/>
                        <a:pt x="406170" y="189324"/>
                      </a:cubicBezTo>
                      <a:cubicBezTo>
                        <a:pt x="404545" y="183131"/>
                        <a:pt x="399406" y="178037"/>
                        <a:pt x="393213" y="176368"/>
                      </a:cubicBezTo>
                      <a:cubicBezTo>
                        <a:pt x="387021" y="174787"/>
                        <a:pt x="379994" y="176719"/>
                        <a:pt x="375602" y="181331"/>
                      </a:cubicBezTo>
                      <a:cubicBezTo>
                        <a:pt x="379906" y="171581"/>
                        <a:pt x="369893" y="159766"/>
                        <a:pt x="359220" y="160030"/>
                      </a:cubicBezTo>
                      <a:cubicBezTo>
                        <a:pt x="348548" y="160250"/>
                        <a:pt x="339676" y="169385"/>
                        <a:pt x="336601" y="179662"/>
                      </a:cubicBezTo>
                      <a:cubicBezTo>
                        <a:pt x="329047" y="170043"/>
                        <a:pt x="311875" y="170922"/>
                        <a:pt x="305331" y="181199"/>
                      </a:cubicBezTo>
                      <a:cubicBezTo>
                        <a:pt x="300632" y="170439"/>
                        <a:pt x="287807" y="163895"/>
                        <a:pt x="276300" y="166442"/>
                      </a:cubicBezTo>
                      <a:cubicBezTo>
                        <a:pt x="271952" y="167408"/>
                        <a:pt x="267956" y="169692"/>
                        <a:pt x="264705" y="172723"/>
                      </a:cubicBezTo>
                      <a:cubicBezTo>
                        <a:pt x="264618" y="171932"/>
                        <a:pt x="264574" y="171185"/>
                        <a:pt x="264398" y="170395"/>
                      </a:cubicBezTo>
                      <a:cubicBezTo>
                        <a:pt x="265145" y="169648"/>
                        <a:pt x="265891" y="168770"/>
                        <a:pt x="266462" y="167848"/>
                      </a:cubicBezTo>
                      <a:cubicBezTo>
                        <a:pt x="269581" y="162753"/>
                        <a:pt x="269010" y="155726"/>
                        <a:pt x="265189" y="151202"/>
                      </a:cubicBezTo>
                      <a:cubicBezTo>
                        <a:pt x="268395" y="150807"/>
                        <a:pt x="270591" y="147557"/>
                        <a:pt x="270635" y="144395"/>
                      </a:cubicBezTo>
                      <a:cubicBezTo>
                        <a:pt x="274148" y="145756"/>
                        <a:pt x="278145" y="145932"/>
                        <a:pt x="281527" y="144219"/>
                      </a:cubicBezTo>
                      <a:cubicBezTo>
                        <a:pt x="284118" y="153091"/>
                        <a:pt x="292814" y="159810"/>
                        <a:pt x="302125" y="160030"/>
                      </a:cubicBezTo>
                      <a:cubicBezTo>
                        <a:pt x="311348" y="160206"/>
                        <a:pt x="320395" y="153881"/>
                        <a:pt x="323338" y="145097"/>
                      </a:cubicBezTo>
                      <a:cubicBezTo>
                        <a:pt x="326588" y="149401"/>
                        <a:pt x="331946" y="151949"/>
                        <a:pt x="337304" y="151817"/>
                      </a:cubicBezTo>
                      <a:cubicBezTo>
                        <a:pt x="343980" y="151641"/>
                        <a:pt x="351183" y="140793"/>
                        <a:pt x="351183" y="140793"/>
                      </a:cubicBezTo>
                      <a:cubicBezTo>
                        <a:pt x="351183" y="140793"/>
                        <a:pt x="365720" y="144219"/>
                        <a:pt x="372528" y="137236"/>
                      </a:cubicBezTo>
                      <a:cubicBezTo>
                        <a:pt x="377666" y="132009"/>
                        <a:pt x="379291" y="124499"/>
                        <a:pt x="377798" y="117428"/>
                      </a:cubicBezTo>
                      <a:cubicBezTo>
                        <a:pt x="377622" y="116638"/>
                        <a:pt x="377403" y="115803"/>
                        <a:pt x="377139" y="115057"/>
                      </a:cubicBezTo>
                      <a:cubicBezTo>
                        <a:pt x="376217" y="111894"/>
                        <a:pt x="374680" y="108732"/>
                        <a:pt x="372703" y="106229"/>
                      </a:cubicBezTo>
                      <a:cubicBezTo>
                        <a:pt x="371386" y="104604"/>
                        <a:pt x="369146" y="104077"/>
                        <a:pt x="368487" y="102364"/>
                      </a:cubicBezTo>
                      <a:cubicBezTo>
                        <a:pt x="368004" y="101222"/>
                        <a:pt x="368838" y="97972"/>
                        <a:pt x="368619" y="96479"/>
                      </a:cubicBezTo>
                      <a:cubicBezTo>
                        <a:pt x="368048" y="92394"/>
                        <a:pt x="365984" y="88529"/>
                        <a:pt x="363129" y="85631"/>
                      </a:cubicBezTo>
                      <a:cubicBezTo>
                        <a:pt x="362031" y="84533"/>
                        <a:pt x="353423" y="80448"/>
                        <a:pt x="353379" y="80272"/>
                      </a:cubicBezTo>
                      <a:cubicBezTo>
                        <a:pt x="349338" y="65603"/>
                        <a:pt x="332868" y="55634"/>
                        <a:pt x="317980" y="58840"/>
                      </a:cubicBezTo>
                      <a:cubicBezTo>
                        <a:pt x="315740" y="59323"/>
                        <a:pt x="313412" y="60113"/>
                        <a:pt x="311128" y="59674"/>
                      </a:cubicBezTo>
                      <a:cubicBezTo>
                        <a:pt x="309020" y="59235"/>
                        <a:pt x="307307" y="57917"/>
                        <a:pt x="305507" y="56776"/>
                      </a:cubicBezTo>
                      <a:cubicBezTo>
                        <a:pt x="299578" y="53130"/>
                        <a:pt x="292287" y="52032"/>
                        <a:pt x="285480" y="53438"/>
                      </a:cubicBezTo>
                      <a:cubicBezTo>
                        <a:pt x="281219" y="47113"/>
                        <a:pt x="271645" y="44654"/>
                        <a:pt x="265101" y="48826"/>
                      </a:cubicBezTo>
                      <a:cubicBezTo>
                        <a:pt x="265540" y="38988"/>
                        <a:pt x="260138" y="29106"/>
                        <a:pt x="251618" y="24187"/>
                      </a:cubicBezTo>
                      <a:cubicBezTo>
                        <a:pt x="243141" y="19225"/>
                        <a:pt x="231898" y="19356"/>
                        <a:pt x="223509" y="24495"/>
                      </a:cubicBezTo>
                      <a:cubicBezTo>
                        <a:pt x="221753" y="25593"/>
                        <a:pt x="219996" y="26954"/>
                        <a:pt x="217888" y="27394"/>
                      </a:cubicBezTo>
                      <a:cubicBezTo>
                        <a:pt x="215648" y="27833"/>
                        <a:pt x="213320" y="27086"/>
                        <a:pt x="211036" y="26559"/>
                      </a:cubicBezTo>
                      <a:cubicBezTo>
                        <a:pt x="196147" y="23353"/>
                        <a:pt x="179678" y="33323"/>
                        <a:pt x="175637" y="47992"/>
                      </a:cubicBezTo>
                      <a:cubicBezTo>
                        <a:pt x="175637" y="48167"/>
                        <a:pt x="166985" y="52208"/>
                        <a:pt x="165887" y="53350"/>
                      </a:cubicBezTo>
                      <a:cubicBezTo>
                        <a:pt x="163033" y="56249"/>
                        <a:pt x="161012" y="60113"/>
                        <a:pt x="160397" y="64198"/>
                      </a:cubicBezTo>
                      <a:cubicBezTo>
                        <a:pt x="160178" y="65691"/>
                        <a:pt x="161012" y="68897"/>
                        <a:pt x="160529" y="70083"/>
                      </a:cubicBezTo>
                      <a:cubicBezTo>
                        <a:pt x="159826" y="71796"/>
                        <a:pt x="157630" y="72367"/>
                        <a:pt x="156313" y="73948"/>
                      </a:cubicBezTo>
                      <a:cubicBezTo>
                        <a:pt x="155039" y="75573"/>
                        <a:pt x="154029" y="77506"/>
                        <a:pt x="153151" y="79482"/>
                      </a:cubicBezTo>
                      <a:cubicBezTo>
                        <a:pt x="148759" y="71445"/>
                        <a:pt x="139579" y="66130"/>
                        <a:pt x="130400" y="66745"/>
                      </a:cubicBezTo>
                      <a:cubicBezTo>
                        <a:pt x="120255" y="67404"/>
                        <a:pt x="111032" y="75310"/>
                        <a:pt x="108705" y="85147"/>
                      </a:cubicBezTo>
                      <a:cubicBezTo>
                        <a:pt x="108309" y="80756"/>
                        <a:pt x="104400" y="76935"/>
                        <a:pt x="99965" y="76671"/>
                      </a:cubicBezTo>
                      <a:cubicBezTo>
                        <a:pt x="95529" y="76408"/>
                        <a:pt x="91181" y="79789"/>
                        <a:pt x="90302" y="84093"/>
                      </a:cubicBezTo>
                      <a:cubicBezTo>
                        <a:pt x="87930" y="79438"/>
                        <a:pt x="82089" y="77549"/>
                        <a:pt x="76907" y="77857"/>
                      </a:cubicBezTo>
                      <a:cubicBezTo>
                        <a:pt x="69133" y="78296"/>
                        <a:pt x="61711" y="82995"/>
                        <a:pt x="57890" y="89847"/>
                      </a:cubicBezTo>
                      <a:cubicBezTo>
                        <a:pt x="54113" y="96698"/>
                        <a:pt x="54157" y="105482"/>
                        <a:pt x="57890" y="112334"/>
                      </a:cubicBezTo>
                      <a:cubicBezTo>
                        <a:pt x="48623" y="112377"/>
                        <a:pt x="38609" y="115891"/>
                        <a:pt x="33910" y="123884"/>
                      </a:cubicBezTo>
                      <a:cubicBezTo>
                        <a:pt x="31758" y="127530"/>
                        <a:pt x="31890" y="132009"/>
                        <a:pt x="33558" y="135918"/>
                      </a:cubicBezTo>
                      <a:cubicBezTo>
                        <a:pt x="35491" y="140618"/>
                        <a:pt x="39576" y="144614"/>
                        <a:pt x="44494" y="145888"/>
                      </a:cubicBezTo>
                      <a:cubicBezTo>
                        <a:pt x="44494" y="145888"/>
                        <a:pt x="42342" y="148523"/>
                        <a:pt x="41508" y="152915"/>
                      </a:cubicBezTo>
                      <a:cubicBezTo>
                        <a:pt x="40674" y="157614"/>
                        <a:pt x="42035" y="163324"/>
                        <a:pt x="45636" y="166398"/>
                      </a:cubicBezTo>
                      <a:cubicBezTo>
                        <a:pt x="49282" y="169516"/>
                        <a:pt x="55079" y="169692"/>
                        <a:pt x="58900" y="166793"/>
                      </a:cubicBezTo>
                      <a:cubicBezTo>
                        <a:pt x="53937" y="175753"/>
                        <a:pt x="58285" y="187348"/>
                        <a:pt x="65663" y="194419"/>
                      </a:cubicBezTo>
                      <a:cubicBezTo>
                        <a:pt x="66673" y="195341"/>
                        <a:pt x="67727" y="196219"/>
                        <a:pt x="68869" y="197010"/>
                      </a:cubicBezTo>
                      <a:cubicBezTo>
                        <a:pt x="68342" y="197230"/>
                        <a:pt x="67815" y="197405"/>
                        <a:pt x="67244" y="197537"/>
                      </a:cubicBezTo>
                      <a:cubicBezTo>
                        <a:pt x="65004" y="197976"/>
                        <a:pt x="62677" y="197230"/>
                        <a:pt x="60393" y="196703"/>
                      </a:cubicBezTo>
                      <a:cubicBezTo>
                        <a:pt x="45505" y="193496"/>
                        <a:pt x="29035" y="203466"/>
                        <a:pt x="24994" y="218135"/>
                      </a:cubicBezTo>
                      <a:cubicBezTo>
                        <a:pt x="24994" y="218311"/>
                        <a:pt x="16342" y="222351"/>
                        <a:pt x="15244" y="223493"/>
                      </a:cubicBezTo>
                      <a:cubicBezTo>
                        <a:pt x="12389" y="226392"/>
                        <a:pt x="10369" y="230257"/>
                        <a:pt x="9754" y="234341"/>
                      </a:cubicBezTo>
                      <a:cubicBezTo>
                        <a:pt x="9534" y="235835"/>
                        <a:pt x="10369" y="239041"/>
                        <a:pt x="9886" y="240227"/>
                      </a:cubicBezTo>
                      <a:cubicBezTo>
                        <a:pt x="9183" y="241939"/>
                        <a:pt x="6987" y="242467"/>
                        <a:pt x="5669" y="244091"/>
                      </a:cubicBezTo>
                      <a:cubicBezTo>
                        <a:pt x="3649" y="246595"/>
                        <a:pt x="2112" y="249757"/>
                        <a:pt x="1190" y="252919"/>
                      </a:cubicBezTo>
                      <a:cubicBezTo>
                        <a:pt x="926" y="253710"/>
                        <a:pt x="707" y="254544"/>
                        <a:pt x="531" y="255291"/>
                      </a:cubicBezTo>
                      <a:cubicBezTo>
                        <a:pt x="-962" y="262362"/>
                        <a:pt x="663" y="269828"/>
                        <a:pt x="5801" y="275099"/>
                      </a:cubicBezTo>
                      <a:cubicBezTo>
                        <a:pt x="12609" y="282082"/>
                        <a:pt x="27146" y="278656"/>
                        <a:pt x="27146" y="278656"/>
                      </a:cubicBezTo>
                      <a:cubicBezTo>
                        <a:pt x="27146" y="278656"/>
                        <a:pt x="34349" y="289504"/>
                        <a:pt x="41025" y="289680"/>
                      </a:cubicBezTo>
                      <a:cubicBezTo>
                        <a:pt x="46383" y="289812"/>
                        <a:pt x="51741" y="287264"/>
                        <a:pt x="54991" y="282960"/>
                      </a:cubicBezTo>
                      <a:cubicBezTo>
                        <a:pt x="55518" y="284541"/>
                        <a:pt x="56309" y="285991"/>
                        <a:pt x="57187" y="287396"/>
                      </a:cubicBezTo>
                      <a:cubicBezTo>
                        <a:pt x="53542" y="287001"/>
                        <a:pt x="49677" y="288801"/>
                        <a:pt x="47964" y="292051"/>
                      </a:cubicBezTo>
                      <a:cubicBezTo>
                        <a:pt x="45812" y="296048"/>
                        <a:pt x="47217" y="301538"/>
                        <a:pt x="51038" y="304041"/>
                      </a:cubicBezTo>
                      <a:cubicBezTo>
                        <a:pt x="44758" y="306808"/>
                        <a:pt x="39224" y="311420"/>
                        <a:pt x="35842" y="317305"/>
                      </a:cubicBezTo>
                      <a:cubicBezTo>
                        <a:pt x="35227" y="318359"/>
                        <a:pt x="34744" y="319457"/>
                        <a:pt x="34261" y="320599"/>
                      </a:cubicBezTo>
                      <a:cubicBezTo>
                        <a:pt x="31231" y="328109"/>
                        <a:pt x="32109" y="337244"/>
                        <a:pt x="37292" y="343437"/>
                      </a:cubicBezTo>
                      <a:cubicBezTo>
                        <a:pt x="42474" y="349586"/>
                        <a:pt x="52092" y="351913"/>
                        <a:pt x="59119" y="347961"/>
                      </a:cubicBezTo>
                      <a:cubicBezTo>
                        <a:pt x="56660" y="354285"/>
                        <a:pt x="63643" y="361927"/>
                        <a:pt x="70143" y="360038"/>
                      </a:cubicBezTo>
                      <a:cubicBezTo>
                        <a:pt x="69616" y="369701"/>
                        <a:pt x="75501" y="379187"/>
                        <a:pt x="83846" y="384106"/>
                      </a:cubicBezTo>
                      <a:cubicBezTo>
                        <a:pt x="92191" y="389069"/>
                        <a:pt x="102556" y="389904"/>
                        <a:pt x="112042" y="387620"/>
                      </a:cubicBezTo>
                      <a:cubicBezTo>
                        <a:pt x="121704" y="385336"/>
                        <a:pt x="131850" y="377518"/>
                        <a:pt x="130488" y="367680"/>
                      </a:cubicBezTo>
                      <a:cubicBezTo>
                        <a:pt x="134397" y="370755"/>
                        <a:pt x="140062" y="370667"/>
                        <a:pt x="144411" y="368295"/>
                      </a:cubicBezTo>
                      <a:lnTo>
                        <a:pt x="201330" y="436809"/>
                      </a:lnTo>
                      <a:lnTo>
                        <a:pt x="195884" y="967926"/>
                      </a:lnTo>
                      <a:cubicBezTo>
                        <a:pt x="188857" y="968189"/>
                        <a:pt x="182050" y="968453"/>
                        <a:pt x="175550" y="968716"/>
                      </a:cubicBezTo>
                      <a:cubicBezTo>
                        <a:pt x="134704" y="970385"/>
                        <a:pt x="133650" y="974426"/>
                        <a:pt x="133650" y="974426"/>
                      </a:cubicBezTo>
                      <a:cubicBezTo>
                        <a:pt x="151350" y="985801"/>
                        <a:pt x="200759" y="989885"/>
                        <a:pt x="246567" y="990325"/>
                      </a:cubicBezTo>
                      <a:cubicBezTo>
                        <a:pt x="340642" y="991291"/>
                        <a:pt x="430457" y="982683"/>
                        <a:pt x="473893" y="991071"/>
                      </a:cubicBezTo>
                      <a:cubicBezTo>
                        <a:pt x="538499" y="1003544"/>
                        <a:pt x="747379" y="1011142"/>
                        <a:pt x="747379" y="1011142"/>
                      </a:cubicBezTo>
                      <a:cubicBezTo>
                        <a:pt x="747379" y="1011142"/>
                        <a:pt x="704426" y="999152"/>
                        <a:pt x="682071" y="994102"/>
                      </a:cubicBezTo>
                      <a:cubicBezTo>
                        <a:pt x="700956" y="994497"/>
                        <a:pt x="719797" y="995551"/>
                        <a:pt x="731305" y="990676"/>
                      </a:cubicBezTo>
                      <a:cubicBezTo>
                        <a:pt x="748872" y="983254"/>
                        <a:pt x="796613" y="981058"/>
                        <a:pt x="849579" y="981189"/>
                      </a:cubicBezTo>
                      <a:lnTo>
                        <a:pt x="849579" y="790228"/>
                      </a:lnTo>
                      <a:lnTo>
                        <a:pt x="841278" y="796421"/>
                      </a:lnTo>
                      <a:lnTo>
                        <a:pt x="841278" y="823299"/>
                      </a:lnTo>
                      <a:lnTo>
                        <a:pt x="813741" y="823299"/>
                      </a:lnTo>
                      <a:lnTo>
                        <a:pt x="813741" y="796421"/>
                      </a:lnTo>
                      <a:lnTo>
                        <a:pt x="804211" y="788559"/>
                      </a:lnTo>
                      <a:lnTo>
                        <a:pt x="793626" y="796421"/>
                      </a:lnTo>
                      <a:lnTo>
                        <a:pt x="793626" y="823299"/>
                      </a:lnTo>
                      <a:lnTo>
                        <a:pt x="766088" y="823299"/>
                      </a:lnTo>
                      <a:lnTo>
                        <a:pt x="766088" y="796421"/>
                      </a:lnTo>
                      <a:lnTo>
                        <a:pt x="756558" y="788559"/>
                      </a:lnTo>
                      <a:lnTo>
                        <a:pt x="745974" y="796421"/>
                      </a:lnTo>
                      <a:lnTo>
                        <a:pt x="745974" y="823299"/>
                      </a:lnTo>
                      <a:lnTo>
                        <a:pt x="718436" y="823299"/>
                      </a:lnTo>
                      <a:lnTo>
                        <a:pt x="718436" y="796421"/>
                      </a:lnTo>
                      <a:lnTo>
                        <a:pt x="708905" y="788559"/>
                      </a:lnTo>
                      <a:lnTo>
                        <a:pt x="698321" y="796421"/>
                      </a:lnTo>
                      <a:lnTo>
                        <a:pt x="698321" y="823299"/>
                      </a:lnTo>
                      <a:lnTo>
                        <a:pt x="680754" y="823299"/>
                      </a:lnTo>
                      <a:lnTo>
                        <a:pt x="680622" y="551527"/>
                      </a:lnTo>
                      <a:lnTo>
                        <a:pt x="679656" y="474448"/>
                      </a:lnTo>
                      <a:cubicBezTo>
                        <a:pt x="680183" y="474053"/>
                        <a:pt x="680710" y="473702"/>
                        <a:pt x="681193" y="473262"/>
                      </a:cubicBezTo>
                      <a:cubicBezTo>
                        <a:pt x="688922" y="466148"/>
                        <a:pt x="690503" y="453279"/>
                        <a:pt x="684750" y="444451"/>
                      </a:cubicBezTo>
                      <a:cubicBezTo>
                        <a:pt x="685716" y="443968"/>
                        <a:pt x="686726" y="443397"/>
                        <a:pt x="687693" y="442870"/>
                      </a:cubicBezTo>
                      <a:cubicBezTo>
                        <a:pt x="690240" y="446076"/>
                        <a:pt x="695115" y="451435"/>
                        <a:pt x="699858" y="451566"/>
                      </a:cubicBezTo>
                      <a:cubicBezTo>
                        <a:pt x="705216" y="451698"/>
                        <a:pt x="710574" y="449151"/>
                        <a:pt x="713824" y="444847"/>
                      </a:cubicBezTo>
                      <a:cubicBezTo>
                        <a:pt x="716723" y="453630"/>
                        <a:pt x="725771" y="459955"/>
                        <a:pt x="735038" y="459779"/>
                      </a:cubicBezTo>
                      <a:cubicBezTo>
                        <a:pt x="744305" y="459604"/>
                        <a:pt x="753045" y="452884"/>
                        <a:pt x="755636" y="443968"/>
                      </a:cubicBezTo>
                      <a:cubicBezTo>
                        <a:pt x="762882" y="447614"/>
                        <a:pt x="772940" y="443046"/>
                        <a:pt x="774960" y="435184"/>
                      </a:cubicBezTo>
                      <a:cubicBezTo>
                        <a:pt x="780230" y="437995"/>
                        <a:pt x="786950" y="437161"/>
                        <a:pt x="792177" y="434218"/>
                      </a:cubicBezTo>
                      <a:cubicBezTo>
                        <a:pt x="797403" y="431232"/>
                        <a:pt x="801312" y="426400"/>
                        <a:pt x="804430" y="421262"/>
                      </a:cubicBezTo>
                      <a:cubicBezTo>
                        <a:pt x="804518" y="421086"/>
                        <a:pt x="804606" y="420955"/>
                        <a:pt x="804738" y="420779"/>
                      </a:cubicBezTo>
                      <a:cubicBezTo>
                        <a:pt x="807373" y="416343"/>
                        <a:pt x="809525" y="411380"/>
                        <a:pt x="809437" y="406242"/>
                      </a:cubicBezTo>
                      <a:cubicBezTo>
                        <a:pt x="809393" y="400883"/>
                        <a:pt x="806451" y="395262"/>
                        <a:pt x="801444" y="393417"/>
                      </a:cubicBezTo>
                      <a:cubicBezTo>
                        <a:pt x="799907" y="392846"/>
                        <a:pt x="796964" y="391485"/>
                        <a:pt x="796964" y="391485"/>
                      </a:cubicBezTo>
                      <a:cubicBezTo>
                        <a:pt x="796964" y="391485"/>
                        <a:pt x="795427" y="388937"/>
                        <a:pt x="794812" y="387532"/>
                      </a:cubicBezTo>
                      <a:cubicBezTo>
                        <a:pt x="794285" y="386302"/>
                        <a:pt x="793538" y="385248"/>
                        <a:pt x="792704" y="384282"/>
                      </a:cubicBezTo>
                      <a:cubicBezTo>
                        <a:pt x="798633" y="382657"/>
                        <a:pt x="803903" y="378089"/>
                        <a:pt x="805221" y="371985"/>
                      </a:cubicBezTo>
                      <a:cubicBezTo>
                        <a:pt x="810272" y="373829"/>
                        <a:pt x="816201" y="372995"/>
                        <a:pt x="820548" y="369833"/>
                      </a:cubicBezTo>
                      <a:cubicBezTo>
                        <a:pt x="824896" y="366670"/>
                        <a:pt x="827532" y="361312"/>
                        <a:pt x="827312" y="355910"/>
                      </a:cubicBezTo>
                      <a:cubicBezTo>
                        <a:pt x="827400" y="358721"/>
                        <a:pt x="839829" y="359116"/>
                        <a:pt x="841630" y="358940"/>
                      </a:cubicBezTo>
                      <a:cubicBezTo>
                        <a:pt x="844309" y="358721"/>
                        <a:pt x="846988" y="358062"/>
                        <a:pt x="849535" y="357096"/>
                      </a:cubicBezTo>
                      <a:lnTo>
                        <a:pt x="849535" y="312210"/>
                      </a:lnTo>
                      <a:cubicBezTo>
                        <a:pt x="847383" y="312210"/>
                        <a:pt x="845231" y="312254"/>
                        <a:pt x="843211" y="312386"/>
                      </a:cubicBezTo>
                      <a:cubicBezTo>
                        <a:pt x="841761" y="304393"/>
                        <a:pt x="831704" y="299386"/>
                        <a:pt x="824457" y="303031"/>
                      </a:cubicBezTo>
                      <a:cubicBezTo>
                        <a:pt x="818572" y="295697"/>
                        <a:pt x="809876" y="290382"/>
                        <a:pt x="800521" y="289855"/>
                      </a:cubicBezTo>
                      <a:cubicBezTo>
                        <a:pt x="791166" y="289328"/>
                        <a:pt x="781372" y="294291"/>
                        <a:pt x="777332" y="302768"/>
                      </a:cubicBezTo>
                      <a:cubicBezTo>
                        <a:pt x="776497" y="304481"/>
                        <a:pt x="775882" y="306413"/>
                        <a:pt x="774345" y="307599"/>
                      </a:cubicBezTo>
                      <a:cubicBezTo>
                        <a:pt x="772500" y="309004"/>
                        <a:pt x="769953" y="308872"/>
                        <a:pt x="767669" y="309136"/>
                      </a:cubicBezTo>
                      <a:cubicBezTo>
                        <a:pt x="765342" y="309399"/>
                        <a:pt x="762707" y="310541"/>
                        <a:pt x="762399" y="312825"/>
                      </a:cubicBezTo>
                      <a:cubicBezTo>
                        <a:pt x="761784" y="311859"/>
                        <a:pt x="760994" y="311024"/>
                        <a:pt x="760159" y="310322"/>
                      </a:cubicBezTo>
                      <a:cubicBezTo>
                        <a:pt x="760159" y="307906"/>
                        <a:pt x="759325" y="305622"/>
                        <a:pt x="757524" y="303954"/>
                      </a:cubicBezTo>
                      <a:cubicBezTo>
                        <a:pt x="765298" y="301670"/>
                        <a:pt x="771051" y="293720"/>
                        <a:pt x="770700" y="285595"/>
                      </a:cubicBezTo>
                      <a:cubicBezTo>
                        <a:pt x="770656" y="283838"/>
                        <a:pt x="770305" y="282126"/>
                        <a:pt x="769690" y="280457"/>
                      </a:cubicBezTo>
                      <a:cubicBezTo>
                        <a:pt x="769075" y="278700"/>
                        <a:pt x="768065" y="277075"/>
                        <a:pt x="766923" y="275582"/>
                      </a:cubicBezTo>
                      <a:cubicBezTo>
                        <a:pt x="772457" y="275055"/>
                        <a:pt x="777771" y="272771"/>
                        <a:pt x="781372" y="268598"/>
                      </a:cubicBezTo>
                      <a:cubicBezTo>
                        <a:pt x="784403" y="273737"/>
                        <a:pt x="792660" y="274572"/>
                        <a:pt x="796656" y="270136"/>
                      </a:cubicBezTo>
                      <a:cubicBezTo>
                        <a:pt x="801751" y="277953"/>
                        <a:pt x="810140" y="284234"/>
                        <a:pt x="819451" y="284190"/>
                      </a:cubicBezTo>
                      <a:cubicBezTo>
                        <a:pt x="828761" y="284190"/>
                        <a:pt x="838028" y="276065"/>
                        <a:pt x="837018" y="266842"/>
                      </a:cubicBezTo>
                      <a:cubicBezTo>
                        <a:pt x="840707" y="269125"/>
                        <a:pt x="845231" y="269609"/>
                        <a:pt x="849491" y="268774"/>
                      </a:cubicBezTo>
                      <a:lnTo>
                        <a:pt x="849491" y="172810"/>
                      </a:lnTo>
                      <a:cubicBezTo>
                        <a:pt x="847163" y="173733"/>
                        <a:pt x="845011" y="175138"/>
                        <a:pt x="843299" y="176939"/>
                      </a:cubicBezTo>
                      <a:cubicBezTo>
                        <a:pt x="847603" y="167189"/>
                        <a:pt x="837589" y="155374"/>
                        <a:pt x="826917" y="155638"/>
                      </a:cubicBezTo>
                      <a:close/>
                      <a:moveTo>
                        <a:pt x="149022" y="236933"/>
                      </a:moveTo>
                      <a:cubicBezTo>
                        <a:pt x="147661" y="234385"/>
                        <a:pt x="145596" y="232321"/>
                        <a:pt x="142917" y="231355"/>
                      </a:cubicBezTo>
                      <a:cubicBezTo>
                        <a:pt x="141380" y="230784"/>
                        <a:pt x="138437" y="229422"/>
                        <a:pt x="138437" y="229422"/>
                      </a:cubicBezTo>
                      <a:cubicBezTo>
                        <a:pt x="138437" y="229422"/>
                        <a:pt x="136900" y="226875"/>
                        <a:pt x="136285" y="225470"/>
                      </a:cubicBezTo>
                      <a:cubicBezTo>
                        <a:pt x="132948" y="217564"/>
                        <a:pt x="121924" y="214182"/>
                        <a:pt x="114677" y="218750"/>
                      </a:cubicBezTo>
                      <a:cubicBezTo>
                        <a:pt x="114941" y="213041"/>
                        <a:pt x="113140" y="207331"/>
                        <a:pt x="109978" y="202588"/>
                      </a:cubicBezTo>
                      <a:cubicBezTo>
                        <a:pt x="114326" y="205135"/>
                        <a:pt x="119596" y="205970"/>
                        <a:pt x="124427" y="204652"/>
                      </a:cubicBezTo>
                      <a:cubicBezTo>
                        <a:pt x="125745" y="206672"/>
                        <a:pt x="127238" y="208561"/>
                        <a:pt x="128951" y="210186"/>
                      </a:cubicBezTo>
                      <a:cubicBezTo>
                        <a:pt x="131981" y="213041"/>
                        <a:pt x="135627" y="215500"/>
                        <a:pt x="139711" y="215983"/>
                      </a:cubicBezTo>
                      <a:cubicBezTo>
                        <a:pt x="143840" y="216510"/>
                        <a:pt x="148451" y="214709"/>
                        <a:pt x="150208" y="210932"/>
                      </a:cubicBezTo>
                      <a:cubicBezTo>
                        <a:pt x="152536" y="213875"/>
                        <a:pt x="155171" y="216818"/>
                        <a:pt x="158685" y="217959"/>
                      </a:cubicBezTo>
                      <a:cubicBezTo>
                        <a:pt x="162242" y="219101"/>
                        <a:pt x="166898" y="217564"/>
                        <a:pt x="167776" y="213963"/>
                      </a:cubicBezTo>
                      <a:cubicBezTo>
                        <a:pt x="172388" y="219980"/>
                        <a:pt x="180820" y="222747"/>
                        <a:pt x="188022" y="220507"/>
                      </a:cubicBezTo>
                      <a:cubicBezTo>
                        <a:pt x="188769" y="220287"/>
                        <a:pt x="189516" y="219980"/>
                        <a:pt x="190218" y="219628"/>
                      </a:cubicBezTo>
                      <a:cubicBezTo>
                        <a:pt x="186925" y="223757"/>
                        <a:pt x="185519" y="229159"/>
                        <a:pt x="187671" y="234034"/>
                      </a:cubicBezTo>
                      <a:cubicBezTo>
                        <a:pt x="183279" y="229422"/>
                        <a:pt x="176252" y="227490"/>
                        <a:pt x="170060" y="229071"/>
                      </a:cubicBezTo>
                      <a:cubicBezTo>
                        <a:pt x="163867" y="230696"/>
                        <a:pt x="158728" y="235835"/>
                        <a:pt x="157103" y="242027"/>
                      </a:cubicBezTo>
                      <a:cubicBezTo>
                        <a:pt x="155347" y="239041"/>
                        <a:pt x="152360" y="237460"/>
                        <a:pt x="149022" y="237020"/>
                      </a:cubicBezTo>
                      <a:close/>
                      <a:moveTo>
                        <a:pt x="204141" y="340055"/>
                      </a:moveTo>
                      <a:cubicBezTo>
                        <a:pt x="201286" y="342954"/>
                        <a:pt x="199266" y="346819"/>
                        <a:pt x="198651" y="350903"/>
                      </a:cubicBezTo>
                      <a:cubicBezTo>
                        <a:pt x="198431" y="352397"/>
                        <a:pt x="199266" y="355603"/>
                        <a:pt x="198783" y="356788"/>
                      </a:cubicBezTo>
                      <a:cubicBezTo>
                        <a:pt x="198080" y="358501"/>
                        <a:pt x="195884" y="359072"/>
                        <a:pt x="194566" y="360653"/>
                      </a:cubicBezTo>
                      <a:cubicBezTo>
                        <a:pt x="192546" y="363157"/>
                        <a:pt x="191009" y="366319"/>
                        <a:pt x="190131" y="369481"/>
                      </a:cubicBezTo>
                      <a:cubicBezTo>
                        <a:pt x="189867" y="370272"/>
                        <a:pt x="189647" y="371106"/>
                        <a:pt x="189472" y="371853"/>
                      </a:cubicBezTo>
                      <a:cubicBezTo>
                        <a:pt x="187979" y="378924"/>
                        <a:pt x="189604" y="386390"/>
                        <a:pt x="194742" y="391660"/>
                      </a:cubicBezTo>
                      <a:cubicBezTo>
                        <a:pt x="197026" y="393988"/>
                        <a:pt x="200188" y="395174"/>
                        <a:pt x="203394" y="395701"/>
                      </a:cubicBezTo>
                      <a:lnTo>
                        <a:pt x="202911" y="406373"/>
                      </a:lnTo>
                      <a:lnTo>
                        <a:pt x="156225" y="363815"/>
                      </a:lnTo>
                      <a:cubicBezTo>
                        <a:pt x="165097" y="365660"/>
                        <a:pt x="174847" y="363684"/>
                        <a:pt x="180996" y="357184"/>
                      </a:cubicBezTo>
                      <a:cubicBezTo>
                        <a:pt x="188593" y="349146"/>
                        <a:pt x="187979" y="334038"/>
                        <a:pt x="178492" y="328285"/>
                      </a:cubicBezTo>
                      <a:cubicBezTo>
                        <a:pt x="180952" y="328724"/>
                        <a:pt x="183455" y="327846"/>
                        <a:pt x="185300" y="326177"/>
                      </a:cubicBezTo>
                      <a:cubicBezTo>
                        <a:pt x="188330" y="326177"/>
                        <a:pt x="191360" y="325518"/>
                        <a:pt x="193951" y="323893"/>
                      </a:cubicBezTo>
                      <a:cubicBezTo>
                        <a:pt x="193205" y="330744"/>
                        <a:pt x="198124" y="336981"/>
                        <a:pt x="204536" y="339748"/>
                      </a:cubicBezTo>
                      <a:cubicBezTo>
                        <a:pt x="204404" y="339836"/>
                        <a:pt x="204185" y="339967"/>
                        <a:pt x="204097" y="340055"/>
                      </a:cubicBezTo>
                      <a:close/>
                      <a:moveTo>
                        <a:pt x="211256" y="214226"/>
                      </a:moveTo>
                      <a:cubicBezTo>
                        <a:pt x="209894" y="213655"/>
                        <a:pt x="208445" y="213260"/>
                        <a:pt x="206996" y="212997"/>
                      </a:cubicBezTo>
                      <a:lnTo>
                        <a:pt x="200715" y="206453"/>
                      </a:lnTo>
                      <a:cubicBezTo>
                        <a:pt x="200935" y="205530"/>
                        <a:pt x="201022" y="204608"/>
                        <a:pt x="201110" y="203642"/>
                      </a:cubicBezTo>
                      <a:cubicBezTo>
                        <a:pt x="203789" y="206936"/>
                        <a:pt x="207435" y="209527"/>
                        <a:pt x="211388" y="211020"/>
                      </a:cubicBezTo>
                      <a:lnTo>
                        <a:pt x="211256" y="214182"/>
                      </a:lnTo>
                      <a:close/>
                      <a:moveTo>
                        <a:pt x="227023" y="231926"/>
                      </a:moveTo>
                      <a:lnTo>
                        <a:pt x="225881" y="210757"/>
                      </a:lnTo>
                      <a:cubicBezTo>
                        <a:pt x="232206" y="207551"/>
                        <a:pt x="236466" y="200040"/>
                        <a:pt x="234314" y="193321"/>
                      </a:cubicBezTo>
                      <a:cubicBezTo>
                        <a:pt x="239101" y="196044"/>
                        <a:pt x="244942" y="196395"/>
                        <a:pt x="250256" y="194902"/>
                      </a:cubicBezTo>
                      <a:cubicBezTo>
                        <a:pt x="246260" y="197669"/>
                        <a:pt x="243185" y="201841"/>
                        <a:pt x="242043" y="206584"/>
                      </a:cubicBezTo>
                      <a:cubicBezTo>
                        <a:pt x="241516" y="208868"/>
                        <a:pt x="241429" y="211240"/>
                        <a:pt x="241692" y="213524"/>
                      </a:cubicBezTo>
                      <a:cubicBezTo>
                        <a:pt x="239760" y="215500"/>
                        <a:pt x="238223" y="217916"/>
                        <a:pt x="237300" y="220507"/>
                      </a:cubicBezTo>
                      <a:cubicBezTo>
                        <a:pt x="236729" y="222176"/>
                        <a:pt x="236334" y="223889"/>
                        <a:pt x="236290" y="225645"/>
                      </a:cubicBezTo>
                      <a:cubicBezTo>
                        <a:pt x="236290" y="225865"/>
                        <a:pt x="236290" y="226085"/>
                        <a:pt x="236290" y="226304"/>
                      </a:cubicBezTo>
                      <a:cubicBezTo>
                        <a:pt x="232689" y="227226"/>
                        <a:pt x="229439" y="229027"/>
                        <a:pt x="227023" y="231926"/>
                      </a:cubicBezTo>
                      <a:close/>
                      <a:moveTo>
                        <a:pt x="263695" y="965378"/>
                      </a:moveTo>
                      <a:cubicBezTo>
                        <a:pt x="254780" y="965642"/>
                        <a:pt x="245952" y="965949"/>
                        <a:pt x="237300" y="966257"/>
                      </a:cubicBezTo>
                      <a:lnTo>
                        <a:pt x="237300" y="952422"/>
                      </a:lnTo>
                      <a:cubicBezTo>
                        <a:pt x="237300" y="952422"/>
                        <a:pt x="263695" y="952422"/>
                        <a:pt x="263695" y="952422"/>
                      </a:cubicBezTo>
                      <a:lnTo>
                        <a:pt x="263695" y="965378"/>
                      </a:lnTo>
                      <a:close/>
                      <a:moveTo>
                        <a:pt x="263695" y="943023"/>
                      </a:moveTo>
                      <a:lnTo>
                        <a:pt x="237256" y="943023"/>
                      </a:lnTo>
                      <a:lnTo>
                        <a:pt x="237256" y="833357"/>
                      </a:lnTo>
                      <a:cubicBezTo>
                        <a:pt x="237256" y="833357"/>
                        <a:pt x="263695" y="833357"/>
                        <a:pt x="263695" y="833357"/>
                      </a:cubicBezTo>
                      <a:lnTo>
                        <a:pt x="263695" y="943023"/>
                      </a:lnTo>
                      <a:close/>
                      <a:moveTo>
                        <a:pt x="311304" y="964061"/>
                      </a:moveTo>
                      <a:cubicBezTo>
                        <a:pt x="302169" y="964280"/>
                        <a:pt x="292990" y="964500"/>
                        <a:pt x="283767" y="964763"/>
                      </a:cubicBezTo>
                      <a:lnTo>
                        <a:pt x="283767" y="952378"/>
                      </a:lnTo>
                      <a:lnTo>
                        <a:pt x="311304" y="952378"/>
                      </a:lnTo>
                      <a:lnTo>
                        <a:pt x="311304" y="964017"/>
                      </a:lnTo>
                      <a:close/>
                      <a:moveTo>
                        <a:pt x="311304" y="943023"/>
                      </a:moveTo>
                      <a:lnTo>
                        <a:pt x="283767" y="943023"/>
                      </a:lnTo>
                      <a:lnTo>
                        <a:pt x="283767" y="833357"/>
                      </a:lnTo>
                      <a:lnTo>
                        <a:pt x="311304" y="833357"/>
                      </a:lnTo>
                      <a:lnTo>
                        <a:pt x="311304" y="943023"/>
                      </a:lnTo>
                      <a:close/>
                      <a:moveTo>
                        <a:pt x="358913" y="963182"/>
                      </a:moveTo>
                      <a:cubicBezTo>
                        <a:pt x="349997" y="963270"/>
                        <a:pt x="340774" y="963446"/>
                        <a:pt x="331375" y="963622"/>
                      </a:cubicBezTo>
                      <a:lnTo>
                        <a:pt x="331375" y="952422"/>
                      </a:lnTo>
                      <a:lnTo>
                        <a:pt x="358913" y="952422"/>
                      </a:lnTo>
                      <a:lnTo>
                        <a:pt x="358913" y="963182"/>
                      </a:lnTo>
                      <a:close/>
                      <a:moveTo>
                        <a:pt x="358913" y="943023"/>
                      </a:moveTo>
                      <a:lnTo>
                        <a:pt x="331375" y="943023"/>
                      </a:lnTo>
                      <a:lnTo>
                        <a:pt x="331375" y="833357"/>
                      </a:lnTo>
                      <a:lnTo>
                        <a:pt x="358913" y="833357"/>
                      </a:lnTo>
                      <a:lnTo>
                        <a:pt x="358913" y="943023"/>
                      </a:lnTo>
                      <a:close/>
                      <a:moveTo>
                        <a:pt x="406521" y="963051"/>
                      </a:moveTo>
                      <a:cubicBezTo>
                        <a:pt x="397957" y="962963"/>
                        <a:pt x="388734" y="962963"/>
                        <a:pt x="378984" y="963007"/>
                      </a:cubicBezTo>
                      <a:lnTo>
                        <a:pt x="378984" y="952422"/>
                      </a:lnTo>
                      <a:lnTo>
                        <a:pt x="406521" y="952422"/>
                      </a:lnTo>
                      <a:lnTo>
                        <a:pt x="406521" y="963095"/>
                      </a:lnTo>
                      <a:close/>
                      <a:moveTo>
                        <a:pt x="406521" y="943023"/>
                      </a:moveTo>
                      <a:lnTo>
                        <a:pt x="378984" y="943023"/>
                      </a:lnTo>
                      <a:lnTo>
                        <a:pt x="378984" y="833357"/>
                      </a:lnTo>
                      <a:lnTo>
                        <a:pt x="406521" y="833357"/>
                      </a:lnTo>
                      <a:lnTo>
                        <a:pt x="406521" y="943023"/>
                      </a:lnTo>
                      <a:close/>
                      <a:moveTo>
                        <a:pt x="454129" y="965159"/>
                      </a:moveTo>
                      <a:cubicBezTo>
                        <a:pt x="447278" y="964368"/>
                        <a:pt x="437923" y="963841"/>
                        <a:pt x="426592" y="963490"/>
                      </a:cubicBezTo>
                      <a:lnTo>
                        <a:pt x="426592" y="952422"/>
                      </a:lnTo>
                      <a:lnTo>
                        <a:pt x="454129" y="952422"/>
                      </a:lnTo>
                      <a:lnTo>
                        <a:pt x="454129" y="965159"/>
                      </a:lnTo>
                      <a:close/>
                      <a:moveTo>
                        <a:pt x="454129" y="943023"/>
                      </a:moveTo>
                      <a:lnTo>
                        <a:pt x="426592" y="943023"/>
                      </a:lnTo>
                      <a:lnTo>
                        <a:pt x="426592" y="833357"/>
                      </a:lnTo>
                      <a:lnTo>
                        <a:pt x="454129" y="833357"/>
                      </a:lnTo>
                      <a:lnTo>
                        <a:pt x="454129" y="943023"/>
                      </a:lnTo>
                      <a:close/>
                      <a:moveTo>
                        <a:pt x="474245" y="833357"/>
                      </a:moveTo>
                      <a:lnTo>
                        <a:pt x="501782" y="833357"/>
                      </a:lnTo>
                      <a:lnTo>
                        <a:pt x="501782" y="943023"/>
                      </a:lnTo>
                      <a:lnTo>
                        <a:pt x="474245" y="943023"/>
                      </a:lnTo>
                      <a:lnTo>
                        <a:pt x="474245" y="833357"/>
                      </a:lnTo>
                      <a:close/>
                      <a:moveTo>
                        <a:pt x="549391" y="969770"/>
                      </a:moveTo>
                      <a:cubicBezTo>
                        <a:pt x="530549" y="971395"/>
                        <a:pt x="505735" y="972757"/>
                        <a:pt x="474245" y="968321"/>
                      </a:cubicBezTo>
                      <a:lnTo>
                        <a:pt x="474245" y="952422"/>
                      </a:lnTo>
                      <a:lnTo>
                        <a:pt x="501782" y="952422"/>
                      </a:lnTo>
                      <a:lnTo>
                        <a:pt x="501782" y="970736"/>
                      </a:lnTo>
                      <a:lnTo>
                        <a:pt x="521897" y="970736"/>
                      </a:lnTo>
                      <a:lnTo>
                        <a:pt x="521897" y="952422"/>
                      </a:lnTo>
                      <a:lnTo>
                        <a:pt x="549435" y="952422"/>
                      </a:lnTo>
                      <a:lnTo>
                        <a:pt x="549435" y="969770"/>
                      </a:lnTo>
                      <a:close/>
                      <a:moveTo>
                        <a:pt x="549391" y="943023"/>
                      </a:moveTo>
                      <a:lnTo>
                        <a:pt x="521853" y="943023"/>
                      </a:lnTo>
                      <a:lnTo>
                        <a:pt x="521853" y="833357"/>
                      </a:lnTo>
                      <a:lnTo>
                        <a:pt x="549391" y="833357"/>
                      </a:lnTo>
                      <a:lnTo>
                        <a:pt x="549391" y="943023"/>
                      </a:lnTo>
                      <a:close/>
                      <a:moveTo>
                        <a:pt x="603236" y="967179"/>
                      </a:moveTo>
                      <a:cubicBezTo>
                        <a:pt x="589269" y="967355"/>
                        <a:pt x="577499" y="967618"/>
                        <a:pt x="569506" y="968057"/>
                      </a:cubicBezTo>
                      <a:lnTo>
                        <a:pt x="569506" y="952422"/>
                      </a:lnTo>
                      <a:lnTo>
                        <a:pt x="603236" y="952422"/>
                      </a:lnTo>
                      <a:lnTo>
                        <a:pt x="603236" y="967179"/>
                      </a:lnTo>
                      <a:close/>
                      <a:moveTo>
                        <a:pt x="603236" y="943023"/>
                      </a:moveTo>
                      <a:lnTo>
                        <a:pt x="569506" y="943023"/>
                      </a:lnTo>
                      <a:lnTo>
                        <a:pt x="569506" y="833357"/>
                      </a:lnTo>
                      <a:lnTo>
                        <a:pt x="603236" y="833357"/>
                      </a:lnTo>
                      <a:lnTo>
                        <a:pt x="603236" y="943023"/>
                      </a:lnTo>
                      <a:close/>
                      <a:moveTo>
                        <a:pt x="639864" y="966959"/>
                      </a:moveTo>
                      <a:cubicBezTo>
                        <a:pt x="634199" y="966959"/>
                        <a:pt x="628709" y="966959"/>
                        <a:pt x="623351" y="967003"/>
                      </a:cubicBezTo>
                      <a:lnTo>
                        <a:pt x="623351" y="952378"/>
                      </a:lnTo>
                      <a:lnTo>
                        <a:pt x="639996" y="952378"/>
                      </a:lnTo>
                      <a:lnTo>
                        <a:pt x="639864" y="966915"/>
                      </a:lnTo>
                      <a:close/>
                      <a:moveTo>
                        <a:pt x="640128" y="943023"/>
                      </a:moveTo>
                      <a:lnTo>
                        <a:pt x="623395" y="943023"/>
                      </a:lnTo>
                      <a:lnTo>
                        <a:pt x="623395" y="833357"/>
                      </a:lnTo>
                      <a:lnTo>
                        <a:pt x="641270" y="833357"/>
                      </a:lnTo>
                      <a:lnTo>
                        <a:pt x="640128" y="943023"/>
                      </a:lnTo>
                      <a:close/>
                      <a:moveTo>
                        <a:pt x="629016" y="141935"/>
                      </a:moveTo>
                      <a:cubicBezTo>
                        <a:pt x="629016" y="140486"/>
                        <a:pt x="628577" y="139036"/>
                        <a:pt x="627523" y="137938"/>
                      </a:cubicBezTo>
                      <a:cubicBezTo>
                        <a:pt x="630422" y="134469"/>
                        <a:pt x="632003" y="130077"/>
                        <a:pt x="632442" y="125597"/>
                      </a:cubicBezTo>
                      <a:cubicBezTo>
                        <a:pt x="633496" y="126080"/>
                        <a:pt x="634550" y="126432"/>
                        <a:pt x="635648" y="126476"/>
                      </a:cubicBezTo>
                      <a:cubicBezTo>
                        <a:pt x="641006" y="126607"/>
                        <a:pt x="646364" y="124060"/>
                        <a:pt x="649614" y="119756"/>
                      </a:cubicBezTo>
                      <a:cubicBezTo>
                        <a:pt x="650054" y="121073"/>
                        <a:pt x="650668" y="122303"/>
                        <a:pt x="651371" y="123489"/>
                      </a:cubicBezTo>
                      <a:cubicBezTo>
                        <a:pt x="648077" y="127266"/>
                        <a:pt x="645574" y="131658"/>
                        <a:pt x="644256" y="136533"/>
                      </a:cubicBezTo>
                      <a:cubicBezTo>
                        <a:pt x="644256" y="136709"/>
                        <a:pt x="633979" y="141540"/>
                        <a:pt x="632706" y="142857"/>
                      </a:cubicBezTo>
                      <a:cubicBezTo>
                        <a:pt x="629587" y="146064"/>
                        <a:pt x="627347" y="150280"/>
                        <a:pt x="626469" y="154716"/>
                      </a:cubicBezTo>
                      <a:cubicBezTo>
                        <a:pt x="625986" y="152607"/>
                        <a:pt x="625020" y="150587"/>
                        <a:pt x="623614" y="148918"/>
                      </a:cubicBezTo>
                      <a:cubicBezTo>
                        <a:pt x="626908" y="148523"/>
                        <a:pt x="629104" y="145141"/>
                        <a:pt x="629104" y="141935"/>
                      </a:cubicBezTo>
                      <a:close/>
                      <a:moveTo>
                        <a:pt x="626469" y="161216"/>
                      </a:moveTo>
                      <a:cubicBezTo>
                        <a:pt x="626469" y="161831"/>
                        <a:pt x="626469" y="162358"/>
                        <a:pt x="626293" y="162709"/>
                      </a:cubicBezTo>
                      <a:cubicBezTo>
                        <a:pt x="626206" y="162973"/>
                        <a:pt x="625986" y="163148"/>
                        <a:pt x="625854" y="163324"/>
                      </a:cubicBezTo>
                      <a:cubicBezTo>
                        <a:pt x="626118" y="162621"/>
                        <a:pt x="626337" y="161919"/>
                        <a:pt x="626469" y="161216"/>
                      </a:cubicBezTo>
                      <a:close/>
                      <a:moveTo>
                        <a:pt x="562830" y="391968"/>
                      </a:moveTo>
                      <a:cubicBezTo>
                        <a:pt x="562830" y="391968"/>
                        <a:pt x="562830" y="391968"/>
                        <a:pt x="562830" y="391968"/>
                      </a:cubicBezTo>
                      <a:cubicBezTo>
                        <a:pt x="562830" y="391968"/>
                        <a:pt x="562874" y="391968"/>
                        <a:pt x="562918" y="391968"/>
                      </a:cubicBezTo>
                      <a:cubicBezTo>
                        <a:pt x="562918" y="391968"/>
                        <a:pt x="562918" y="391968"/>
                        <a:pt x="562874" y="392012"/>
                      </a:cubicBezTo>
                      <a:close/>
                      <a:moveTo>
                        <a:pt x="594100" y="390431"/>
                      </a:moveTo>
                      <a:cubicBezTo>
                        <a:pt x="588786" y="383667"/>
                        <a:pt x="578772" y="382174"/>
                        <a:pt x="570955" y="385424"/>
                      </a:cubicBezTo>
                      <a:cubicBezTo>
                        <a:pt x="573458" y="382306"/>
                        <a:pt x="574952" y="378616"/>
                        <a:pt x="574381" y="374532"/>
                      </a:cubicBezTo>
                      <a:cubicBezTo>
                        <a:pt x="578289" y="377606"/>
                        <a:pt x="583955" y="377518"/>
                        <a:pt x="588303" y="375147"/>
                      </a:cubicBezTo>
                      <a:lnTo>
                        <a:pt x="596428" y="384941"/>
                      </a:lnTo>
                      <a:cubicBezTo>
                        <a:pt x="595506" y="386698"/>
                        <a:pt x="594671" y="388542"/>
                        <a:pt x="594100" y="390431"/>
                      </a:cubicBezTo>
                      <a:close/>
                      <a:moveTo>
                        <a:pt x="592695" y="197669"/>
                      </a:moveTo>
                      <a:cubicBezTo>
                        <a:pt x="593178" y="195517"/>
                        <a:pt x="593178" y="193321"/>
                        <a:pt x="592519" y="191169"/>
                      </a:cubicBezTo>
                      <a:cubicBezTo>
                        <a:pt x="598449" y="194507"/>
                        <a:pt x="605915" y="194331"/>
                        <a:pt x="612020" y="191388"/>
                      </a:cubicBezTo>
                      <a:lnTo>
                        <a:pt x="635077" y="225382"/>
                      </a:lnTo>
                      <a:cubicBezTo>
                        <a:pt x="633364" y="227139"/>
                        <a:pt x="632047" y="229247"/>
                        <a:pt x="631256" y="231443"/>
                      </a:cubicBezTo>
                      <a:cubicBezTo>
                        <a:pt x="630246" y="230476"/>
                        <a:pt x="629060" y="229730"/>
                        <a:pt x="627699" y="229247"/>
                      </a:cubicBezTo>
                      <a:cubicBezTo>
                        <a:pt x="626162" y="228676"/>
                        <a:pt x="623219" y="227314"/>
                        <a:pt x="623219" y="227314"/>
                      </a:cubicBezTo>
                      <a:cubicBezTo>
                        <a:pt x="623219" y="227314"/>
                        <a:pt x="621682" y="224767"/>
                        <a:pt x="621067" y="223362"/>
                      </a:cubicBezTo>
                      <a:cubicBezTo>
                        <a:pt x="617729" y="215456"/>
                        <a:pt x="606705" y="212074"/>
                        <a:pt x="599459" y="216642"/>
                      </a:cubicBezTo>
                      <a:cubicBezTo>
                        <a:pt x="599766" y="209747"/>
                        <a:pt x="597131" y="202895"/>
                        <a:pt x="592651" y="197669"/>
                      </a:cubicBezTo>
                      <a:close/>
                      <a:moveTo>
                        <a:pt x="633101" y="392143"/>
                      </a:moveTo>
                      <a:cubicBezTo>
                        <a:pt x="633320" y="391660"/>
                        <a:pt x="633496" y="391133"/>
                        <a:pt x="633628" y="390606"/>
                      </a:cubicBezTo>
                      <a:cubicBezTo>
                        <a:pt x="633716" y="390870"/>
                        <a:pt x="633803" y="391133"/>
                        <a:pt x="633891" y="391397"/>
                      </a:cubicBezTo>
                      <a:cubicBezTo>
                        <a:pt x="633628" y="391616"/>
                        <a:pt x="633364" y="391836"/>
                        <a:pt x="633101" y="392099"/>
                      </a:cubicBezTo>
                      <a:close/>
                      <a:moveTo>
                        <a:pt x="647814" y="347126"/>
                      </a:moveTo>
                      <a:cubicBezTo>
                        <a:pt x="644959" y="350025"/>
                        <a:pt x="642939" y="353890"/>
                        <a:pt x="642324" y="357974"/>
                      </a:cubicBezTo>
                      <a:cubicBezTo>
                        <a:pt x="642104" y="359467"/>
                        <a:pt x="642939" y="362674"/>
                        <a:pt x="642455" y="363859"/>
                      </a:cubicBezTo>
                      <a:cubicBezTo>
                        <a:pt x="641753" y="365572"/>
                        <a:pt x="639557" y="366099"/>
                        <a:pt x="638239" y="367724"/>
                      </a:cubicBezTo>
                      <a:cubicBezTo>
                        <a:pt x="636219" y="370228"/>
                        <a:pt x="634682" y="373390"/>
                        <a:pt x="633803" y="376552"/>
                      </a:cubicBezTo>
                      <a:cubicBezTo>
                        <a:pt x="633540" y="377343"/>
                        <a:pt x="633320" y="378177"/>
                        <a:pt x="633145" y="378924"/>
                      </a:cubicBezTo>
                      <a:cubicBezTo>
                        <a:pt x="632969" y="379714"/>
                        <a:pt x="632881" y="380549"/>
                        <a:pt x="632793" y="381339"/>
                      </a:cubicBezTo>
                      <a:cubicBezTo>
                        <a:pt x="630070" y="375366"/>
                        <a:pt x="623527" y="370623"/>
                        <a:pt x="616763" y="370755"/>
                      </a:cubicBezTo>
                      <a:cubicBezTo>
                        <a:pt x="612327" y="370843"/>
                        <a:pt x="608243" y="372555"/>
                        <a:pt x="604685" y="375191"/>
                      </a:cubicBezTo>
                      <a:lnTo>
                        <a:pt x="599942" y="370843"/>
                      </a:lnTo>
                      <a:cubicBezTo>
                        <a:pt x="608814" y="372687"/>
                        <a:pt x="618564" y="370711"/>
                        <a:pt x="624712" y="364211"/>
                      </a:cubicBezTo>
                      <a:cubicBezTo>
                        <a:pt x="632310" y="356174"/>
                        <a:pt x="631695" y="341065"/>
                        <a:pt x="622209" y="335312"/>
                      </a:cubicBezTo>
                      <a:cubicBezTo>
                        <a:pt x="624668" y="335751"/>
                        <a:pt x="627172" y="334873"/>
                        <a:pt x="629016" y="333204"/>
                      </a:cubicBezTo>
                      <a:cubicBezTo>
                        <a:pt x="632047" y="333204"/>
                        <a:pt x="635077" y="332545"/>
                        <a:pt x="637668" y="330920"/>
                      </a:cubicBezTo>
                      <a:cubicBezTo>
                        <a:pt x="636922" y="337771"/>
                        <a:pt x="641841" y="344008"/>
                        <a:pt x="648253" y="346775"/>
                      </a:cubicBezTo>
                      <a:cubicBezTo>
                        <a:pt x="648121" y="346863"/>
                        <a:pt x="647901" y="346994"/>
                        <a:pt x="647814" y="347082"/>
                      </a:cubicBezTo>
                      <a:close/>
                      <a:moveTo>
                        <a:pt x="654929" y="221297"/>
                      </a:moveTo>
                      <a:cubicBezTo>
                        <a:pt x="653567" y="220726"/>
                        <a:pt x="652118" y="220331"/>
                        <a:pt x="650668" y="220068"/>
                      </a:cubicBezTo>
                      <a:lnTo>
                        <a:pt x="640347" y="209307"/>
                      </a:lnTo>
                      <a:cubicBezTo>
                        <a:pt x="644080" y="209044"/>
                        <a:pt x="646803" y="208429"/>
                        <a:pt x="646803" y="208429"/>
                      </a:cubicBezTo>
                      <a:cubicBezTo>
                        <a:pt x="646803" y="208429"/>
                        <a:pt x="650405" y="213831"/>
                        <a:pt x="655104" y="217696"/>
                      </a:cubicBezTo>
                      <a:lnTo>
                        <a:pt x="654929" y="221253"/>
                      </a:lnTo>
                      <a:close/>
                      <a:moveTo>
                        <a:pt x="813873" y="833401"/>
                      </a:moveTo>
                      <a:lnTo>
                        <a:pt x="841410" y="833401"/>
                      </a:lnTo>
                      <a:lnTo>
                        <a:pt x="841410" y="943067"/>
                      </a:lnTo>
                      <a:lnTo>
                        <a:pt x="813873" y="943067"/>
                      </a:lnTo>
                      <a:lnTo>
                        <a:pt x="813873" y="833401"/>
                      </a:lnTo>
                      <a:close/>
                      <a:moveTo>
                        <a:pt x="813873" y="952466"/>
                      </a:moveTo>
                      <a:lnTo>
                        <a:pt x="841410" y="952466"/>
                      </a:lnTo>
                      <a:lnTo>
                        <a:pt x="841410" y="968277"/>
                      </a:lnTo>
                      <a:cubicBezTo>
                        <a:pt x="831352" y="967530"/>
                        <a:pt x="822086" y="966915"/>
                        <a:pt x="813873" y="966520"/>
                      </a:cubicBezTo>
                      <a:lnTo>
                        <a:pt x="813873" y="952466"/>
                      </a:lnTo>
                      <a:close/>
                      <a:moveTo>
                        <a:pt x="766264" y="833401"/>
                      </a:moveTo>
                      <a:lnTo>
                        <a:pt x="793802" y="833401"/>
                      </a:lnTo>
                      <a:lnTo>
                        <a:pt x="793802" y="943067"/>
                      </a:lnTo>
                      <a:lnTo>
                        <a:pt x="766264" y="943067"/>
                      </a:lnTo>
                      <a:lnTo>
                        <a:pt x="766264" y="833401"/>
                      </a:lnTo>
                      <a:close/>
                      <a:moveTo>
                        <a:pt x="766264" y="952466"/>
                      </a:moveTo>
                      <a:lnTo>
                        <a:pt x="793802" y="952466"/>
                      </a:lnTo>
                      <a:lnTo>
                        <a:pt x="793802" y="965905"/>
                      </a:lnTo>
                      <a:cubicBezTo>
                        <a:pt x="791123" y="965905"/>
                        <a:pt x="788751" y="965905"/>
                        <a:pt x="786731" y="966037"/>
                      </a:cubicBezTo>
                      <a:cubicBezTo>
                        <a:pt x="781284" y="966301"/>
                        <a:pt x="774345" y="966520"/>
                        <a:pt x="766264" y="966652"/>
                      </a:cubicBezTo>
                      <a:lnTo>
                        <a:pt x="766264" y="952422"/>
                      </a:lnTo>
                      <a:close/>
                      <a:moveTo>
                        <a:pt x="718656" y="833401"/>
                      </a:moveTo>
                      <a:lnTo>
                        <a:pt x="746193" y="833401"/>
                      </a:lnTo>
                      <a:lnTo>
                        <a:pt x="746193" y="943067"/>
                      </a:lnTo>
                      <a:lnTo>
                        <a:pt x="718656" y="943067"/>
                      </a:lnTo>
                      <a:lnTo>
                        <a:pt x="718656" y="833401"/>
                      </a:lnTo>
                      <a:close/>
                      <a:moveTo>
                        <a:pt x="718656" y="952466"/>
                      </a:moveTo>
                      <a:lnTo>
                        <a:pt x="746193" y="952466"/>
                      </a:lnTo>
                      <a:lnTo>
                        <a:pt x="746193" y="966915"/>
                      </a:lnTo>
                      <a:cubicBezTo>
                        <a:pt x="737585" y="967003"/>
                        <a:pt x="728318" y="967003"/>
                        <a:pt x="718656" y="967047"/>
                      </a:cubicBezTo>
                      <a:lnTo>
                        <a:pt x="718656" y="952466"/>
                      </a:lnTo>
                      <a:close/>
                      <a:moveTo>
                        <a:pt x="698541" y="967047"/>
                      </a:moveTo>
                      <a:cubicBezTo>
                        <a:pt x="692743" y="967047"/>
                        <a:pt x="686902" y="967047"/>
                        <a:pt x="681017" y="967047"/>
                      </a:cubicBezTo>
                      <a:lnTo>
                        <a:pt x="681017" y="952466"/>
                      </a:lnTo>
                      <a:cubicBezTo>
                        <a:pt x="681017" y="952466"/>
                        <a:pt x="698541" y="952466"/>
                        <a:pt x="698541" y="952466"/>
                      </a:cubicBezTo>
                      <a:lnTo>
                        <a:pt x="698541" y="967047"/>
                      </a:lnTo>
                      <a:close/>
                      <a:moveTo>
                        <a:pt x="698541" y="833401"/>
                      </a:moveTo>
                      <a:lnTo>
                        <a:pt x="698541" y="943067"/>
                      </a:lnTo>
                      <a:lnTo>
                        <a:pt x="681017" y="943067"/>
                      </a:lnTo>
                      <a:lnTo>
                        <a:pt x="681017" y="833401"/>
                      </a:lnTo>
                      <a:cubicBezTo>
                        <a:pt x="681017" y="833401"/>
                        <a:pt x="698541" y="833401"/>
                        <a:pt x="698541" y="833401"/>
                      </a:cubicBezTo>
                      <a:close/>
                      <a:moveTo>
                        <a:pt x="701703" y="240929"/>
                      </a:moveTo>
                      <a:cubicBezTo>
                        <a:pt x="695247" y="230784"/>
                        <a:pt x="678470" y="229818"/>
                        <a:pt x="670784" y="239041"/>
                      </a:cubicBezTo>
                      <a:lnTo>
                        <a:pt x="669774" y="220639"/>
                      </a:lnTo>
                      <a:cubicBezTo>
                        <a:pt x="673770" y="219409"/>
                        <a:pt x="677372" y="216949"/>
                        <a:pt x="679919" y="213611"/>
                      </a:cubicBezTo>
                      <a:cubicBezTo>
                        <a:pt x="683389" y="224064"/>
                        <a:pt x="694149" y="231574"/>
                        <a:pt x="705084" y="231311"/>
                      </a:cubicBezTo>
                      <a:cubicBezTo>
                        <a:pt x="705655" y="231311"/>
                        <a:pt x="706182" y="231179"/>
                        <a:pt x="706753" y="231135"/>
                      </a:cubicBezTo>
                      <a:cubicBezTo>
                        <a:pt x="707061" y="231662"/>
                        <a:pt x="707368" y="232189"/>
                        <a:pt x="707763" y="232716"/>
                      </a:cubicBezTo>
                      <a:cubicBezTo>
                        <a:pt x="705216" y="235044"/>
                        <a:pt x="703064" y="237767"/>
                        <a:pt x="701703" y="240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63" name="Google Shape;163;p31"/>
                <p:cNvGrpSpPr/>
                <p:nvPr/>
              </p:nvGrpSpPr>
              <p:grpSpPr>
                <a:xfrm flipH="1">
                  <a:off x="5381887" y="2138436"/>
                  <a:ext cx="2464070" cy="2233859"/>
                  <a:chOff x="8059983" y="860905"/>
                  <a:chExt cx="779128" cy="723072"/>
                </a:xfrm>
              </p:grpSpPr>
              <p:sp>
                <p:nvSpPr>
                  <p:cNvPr id="164" name="Google Shape;164;p31"/>
                  <p:cNvSpPr/>
                  <p:nvPr/>
                </p:nvSpPr>
                <p:spPr>
                  <a:xfrm>
                    <a:off x="8138203" y="1007420"/>
                    <a:ext cx="517808" cy="355658"/>
                  </a:xfrm>
                  <a:custGeom>
                    <a:avLst/>
                    <a:gdLst/>
                    <a:ahLst/>
                    <a:cxnLst/>
                    <a:rect l="l" t="t" r="r" b="b"/>
                    <a:pathLst>
                      <a:path w="517808" h="355658" extrusionOk="0">
                        <a:moveTo>
                          <a:pt x="167376" y="0"/>
                        </a:moveTo>
                        <a:lnTo>
                          <a:pt x="67987" y="130748"/>
                        </a:lnTo>
                        <a:lnTo>
                          <a:pt x="0" y="355659"/>
                        </a:lnTo>
                        <a:lnTo>
                          <a:pt x="350432" y="355659"/>
                        </a:lnTo>
                        <a:lnTo>
                          <a:pt x="418419" y="130748"/>
                        </a:lnTo>
                        <a:lnTo>
                          <a:pt x="517809" y="0"/>
                        </a:lnTo>
                        <a:lnTo>
                          <a:pt x="16737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5" name="Google Shape;165;p31"/>
                  <p:cNvSpPr/>
                  <p:nvPr/>
                </p:nvSpPr>
                <p:spPr>
                  <a:xfrm>
                    <a:off x="8159109" y="1373531"/>
                    <a:ext cx="324300" cy="203961"/>
                  </a:xfrm>
                  <a:custGeom>
                    <a:avLst/>
                    <a:gdLst/>
                    <a:ahLst/>
                    <a:cxnLst/>
                    <a:rect l="l" t="t" r="r" b="b"/>
                    <a:pathLst>
                      <a:path w="324300" h="203961" extrusionOk="0">
                        <a:moveTo>
                          <a:pt x="0" y="0"/>
                        </a:moveTo>
                        <a:lnTo>
                          <a:pt x="0" y="203961"/>
                        </a:lnTo>
                        <a:lnTo>
                          <a:pt x="324300" y="203961"/>
                        </a:lnTo>
                        <a:lnTo>
                          <a:pt x="324300" y="0"/>
                        </a:lnTo>
                        <a:lnTo>
                          <a:pt x="0" y="0"/>
                        </a:lnTo>
                        <a:close/>
                        <a:moveTo>
                          <a:pt x="106724" y="158373"/>
                        </a:moveTo>
                        <a:lnTo>
                          <a:pt x="60653" y="158373"/>
                        </a:lnTo>
                        <a:lnTo>
                          <a:pt x="60653" y="108349"/>
                        </a:lnTo>
                        <a:lnTo>
                          <a:pt x="106724" y="108349"/>
                        </a:lnTo>
                        <a:lnTo>
                          <a:pt x="106724" y="158373"/>
                        </a:lnTo>
                        <a:close/>
                        <a:moveTo>
                          <a:pt x="106724" y="97369"/>
                        </a:moveTo>
                        <a:lnTo>
                          <a:pt x="60653" y="97369"/>
                        </a:lnTo>
                        <a:lnTo>
                          <a:pt x="60653" y="56085"/>
                        </a:lnTo>
                        <a:lnTo>
                          <a:pt x="106724" y="56085"/>
                        </a:lnTo>
                        <a:lnTo>
                          <a:pt x="106724" y="97369"/>
                        </a:lnTo>
                        <a:close/>
                        <a:moveTo>
                          <a:pt x="106724" y="45632"/>
                        </a:moveTo>
                        <a:lnTo>
                          <a:pt x="60653" y="45632"/>
                        </a:lnTo>
                        <a:lnTo>
                          <a:pt x="60653" y="34608"/>
                        </a:lnTo>
                        <a:lnTo>
                          <a:pt x="106724" y="34608"/>
                        </a:lnTo>
                        <a:lnTo>
                          <a:pt x="106724" y="45632"/>
                        </a:lnTo>
                        <a:close/>
                        <a:moveTo>
                          <a:pt x="185164" y="158417"/>
                        </a:moveTo>
                        <a:lnTo>
                          <a:pt x="139093" y="158417"/>
                        </a:lnTo>
                        <a:lnTo>
                          <a:pt x="139093" y="108393"/>
                        </a:lnTo>
                        <a:lnTo>
                          <a:pt x="185164" y="108393"/>
                        </a:lnTo>
                        <a:lnTo>
                          <a:pt x="185164" y="158417"/>
                        </a:lnTo>
                        <a:close/>
                        <a:moveTo>
                          <a:pt x="185164" y="97413"/>
                        </a:moveTo>
                        <a:lnTo>
                          <a:pt x="139093" y="97413"/>
                        </a:lnTo>
                        <a:lnTo>
                          <a:pt x="139093" y="56129"/>
                        </a:lnTo>
                        <a:lnTo>
                          <a:pt x="185164" y="56129"/>
                        </a:lnTo>
                        <a:lnTo>
                          <a:pt x="185164" y="97413"/>
                        </a:lnTo>
                        <a:close/>
                        <a:moveTo>
                          <a:pt x="185164" y="45676"/>
                        </a:moveTo>
                        <a:lnTo>
                          <a:pt x="139093" y="45676"/>
                        </a:lnTo>
                        <a:lnTo>
                          <a:pt x="139093" y="34652"/>
                        </a:lnTo>
                        <a:lnTo>
                          <a:pt x="185164" y="34652"/>
                        </a:lnTo>
                        <a:lnTo>
                          <a:pt x="185164" y="45676"/>
                        </a:lnTo>
                        <a:close/>
                        <a:moveTo>
                          <a:pt x="263604" y="158461"/>
                        </a:moveTo>
                        <a:lnTo>
                          <a:pt x="217532" y="158461"/>
                        </a:lnTo>
                        <a:lnTo>
                          <a:pt x="217532" y="108437"/>
                        </a:lnTo>
                        <a:lnTo>
                          <a:pt x="263604" y="108437"/>
                        </a:lnTo>
                        <a:lnTo>
                          <a:pt x="263604" y="158461"/>
                        </a:lnTo>
                        <a:close/>
                        <a:moveTo>
                          <a:pt x="263604" y="97457"/>
                        </a:moveTo>
                        <a:lnTo>
                          <a:pt x="217532" y="97457"/>
                        </a:lnTo>
                        <a:lnTo>
                          <a:pt x="217532" y="56173"/>
                        </a:lnTo>
                        <a:lnTo>
                          <a:pt x="263604" y="56173"/>
                        </a:lnTo>
                        <a:lnTo>
                          <a:pt x="263604" y="97457"/>
                        </a:lnTo>
                        <a:close/>
                        <a:moveTo>
                          <a:pt x="263604" y="45720"/>
                        </a:moveTo>
                        <a:lnTo>
                          <a:pt x="217532" y="45720"/>
                        </a:lnTo>
                        <a:lnTo>
                          <a:pt x="217532" y="34696"/>
                        </a:lnTo>
                        <a:lnTo>
                          <a:pt x="263604" y="34696"/>
                        </a:lnTo>
                        <a:lnTo>
                          <a:pt x="263604" y="45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6" name="Google Shape;166;p31"/>
                  <p:cNvSpPr/>
                  <p:nvPr/>
                </p:nvSpPr>
                <p:spPr>
                  <a:xfrm>
                    <a:off x="8352661" y="955112"/>
                    <a:ext cx="78483" cy="94163"/>
                  </a:xfrm>
                  <a:custGeom>
                    <a:avLst/>
                    <a:gdLst/>
                    <a:ahLst/>
                    <a:cxnLst/>
                    <a:rect l="l" t="t" r="r" b="b"/>
                    <a:pathLst>
                      <a:path w="78483" h="94163" extrusionOk="0">
                        <a:moveTo>
                          <a:pt x="0" y="0"/>
                        </a:moveTo>
                        <a:lnTo>
                          <a:pt x="78484" y="0"/>
                        </a:lnTo>
                        <a:lnTo>
                          <a:pt x="78484" y="94163"/>
                        </a:lnTo>
                        <a:lnTo>
                          <a:pt x="0" y="941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31"/>
                  <p:cNvSpPr/>
                  <p:nvPr/>
                </p:nvSpPr>
                <p:spPr>
                  <a:xfrm>
                    <a:off x="8496366" y="1007420"/>
                    <a:ext cx="342745" cy="570116"/>
                  </a:xfrm>
                  <a:custGeom>
                    <a:avLst/>
                    <a:gdLst/>
                    <a:ahLst/>
                    <a:cxnLst/>
                    <a:rect l="l" t="t" r="r" b="b"/>
                    <a:pathLst>
                      <a:path w="342745" h="570116" extrusionOk="0">
                        <a:moveTo>
                          <a:pt x="274715" y="130748"/>
                        </a:moveTo>
                        <a:lnTo>
                          <a:pt x="175326" y="0"/>
                        </a:lnTo>
                        <a:lnTo>
                          <a:pt x="172778" y="0"/>
                        </a:lnTo>
                        <a:lnTo>
                          <a:pt x="69744" y="135579"/>
                        </a:lnTo>
                        <a:lnTo>
                          <a:pt x="44" y="366111"/>
                        </a:lnTo>
                        <a:lnTo>
                          <a:pt x="44" y="369932"/>
                        </a:lnTo>
                        <a:cubicBezTo>
                          <a:pt x="44" y="369932"/>
                          <a:pt x="0" y="570117"/>
                          <a:pt x="0" y="570117"/>
                        </a:cubicBezTo>
                        <a:lnTo>
                          <a:pt x="102112" y="570117"/>
                        </a:lnTo>
                        <a:lnTo>
                          <a:pt x="102112" y="376608"/>
                        </a:lnTo>
                        <a:lnTo>
                          <a:pt x="253809" y="376608"/>
                        </a:lnTo>
                        <a:lnTo>
                          <a:pt x="253809" y="570117"/>
                        </a:lnTo>
                        <a:lnTo>
                          <a:pt x="342746" y="570117"/>
                        </a:lnTo>
                        <a:lnTo>
                          <a:pt x="342746" y="355659"/>
                        </a:lnTo>
                        <a:lnTo>
                          <a:pt x="274759" y="130748"/>
                        </a:lnTo>
                        <a:close/>
                        <a:moveTo>
                          <a:pt x="217532" y="218762"/>
                        </a:moveTo>
                        <a:lnTo>
                          <a:pt x="253414" y="218762"/>
                        </a:lnTo>
                        <a:lnTo>
                          <a:pt x="253414" y="314506"/>
                        </a:lnTo>
                        <a:lnTo>
                          <a:pt x="217532" y="314506"/>
                        </a:lnTo>
                        <a:lnTo>
                          <a:pt x="217532" y="218762"/>
                        </a:lnTo>
                        <a:close/>
                        <a:moveTo>
                          <a:pt x="159998" y="218762"/>
                        </a:moveTo>
                        <a:lnTo>
                          <a:pt x="195880" y="218762"/>
                        </a:lnTo>
                        <a:lnTo>
                          <a:pt x="195880" y="314506"/>
                        </a:lnTo>
                        <a:lnTo>
                          <a:pt x="159998" y="314506"/>
                        </a:lnTo>
                        <a:lnTo>
                          <a:pt x="159998" y="218762"/>
                        </a:lnTo>
                        <a:close/>
                        <a:moveTo>
                          <a:pt x="102464" y="218762"/>
                        </a:moveTo>
                        <a:lnTo>
                          <a:pt x="138346" y="218762"/>
                        </a:lnTo>
                        <a:lnTo>
                          <a:pt x="138346" y="314506"/>
                        </a:lnTo>
                        <a:lnTo>
                          <a:pt x="102464" y="314506"/>
                        </a:lnTo>
                        <a:lnTo>
                          <a:pt x="102464" y="218762"/>
                        </a:lnTo>
                        <a:close/>
                        <a:moveTo>
                          <a:pt x="253765" y="366111"/>
                        </a:moveTo>
                        <a:lnTo>
                          <a:pt x="102068" y="366111"/>
                        </a:lnTo>
                        <a:lnTo>
                          <a:pt x="102068" y="355659"/>
                        </a:lnTo>
                        <a:lnTo>
                          <a:pt x="253765" y="355659"/>
                        </a:lnTo>
                        <a:lnTo>
                          <a:pt x="253765" y="36611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31"/>
                  <p:cNvSpPr/>
                  <p:nvPr/>
                </p:nvSpPr>
                <p:spPr>
                  <a:xfrm>
                    <a:off x="8059983" y="1383325"/>
                    <a:ext cx="162105" cy="200652"/>
                  </a:xfrm>
                  <a:custGeom>
                    <a:avLst/>
                    <a:gdLst/>
                    <a:ahLst/>
                    <a:cxnLst/>
                    <a:rect l="l" t="t" r="r" b="b"/>
                    <a:pathLst>
                      <a:path w="162105" h="200652" extrusionOk="0">
                        <a:moveTo>
                          <a:pt x="162106" y="93329"/>
                        </a:moveTo>
                        <a:cubicBezTo>
                          <a:pt x="161316" y="92933"/>
                          <a:pt x="160262" y="92758"/>
                          <a:pt x="159427" y="92802"/>
                        </a:cubicBezTo>
                        <a:cubicBezTo>
                          <a:pt x="159251" y="92802"/>
                          <a:pt x="159032" y="92845"/>
                          <a:pt x="158856" y="92889"/>
                        </a:cubicBezTo>
                        <a:cubicBezTo>
                          <a:pt x="158944" y="92758"/>
                          <a:pt x="159032" y="92670"/>
                          <a:pt x="159076" y="92538"/>
                        </a:cubicBezTo>
                        <a:cubicBezTo>
                          <a:pt x="159339" y="92055"/>
                          <a:pt x="159515" y="91484"/>
                          <a:pt x="159866" y="91089"/>
                        </a:cubicBezTo>
                        <a:cubicBezTo>
                          <a:pt x="159251" y="91001"/>
                          <a:pt x="158461" y="91089"/>
                          <a:pt x="157802" y="91308"/>
                        </a:cubicBezTo>
                        <a:cubicBezTo>
                          <a:pt x="157495" y="91264"/>
                          <a:pt x="157187" y="91220"/>
                          <a:pt x="156880" y="91220"/>
                        </a:cubicBezTo>
                        <a:cubicBezTo>
                          <a:pt x="156880" y="90693"/>
                          <a:pt x="156748" y="90166"/>
                          <a:pt x="156660" y="89727"/>
                        </a:cubicBezTo>
                        <a:cubicBezTo>
                          <a:pt x="156704" y="89683"/>
                          <a:pt x="156748" y="89595"/>
                          <a:pt x="156792" y="89551"/>
                        </a:cubicBezTo>
                        <a:cubicBezTo>
                          <a:pt x="156748" y="89551"/>
                          <a:pt x="156660" y="89551"/>
                          <a:pt x="156616" y="89551"/>
                        </a:cubicBezTo>
                        <a:cubicBezTo>
                          <a:pt x="156441" y="89024"/>
                          <a:pt x="156177" y="88497"/>
                          <a:pt x="155870" y="88058"/>
                        </a:cubicBezTo>
                        <a:cubicBezTo>
                          <a:pt x="155870" y="88058"/>
                          <a:pt x="155870" y="88058"/>
                          <a:pt x="155870" y="88014"/>
                        </a:cubicBezTo>
                        <a:cubicBezTo>
                          <a:pt x="156045" y="87883"/>
                          <a:pt x="156221" y="87751"/>
                          <a:pt x="156353" y="87619"/>
                        </a:cubicBezTo>
                        <a:cubicBezTo>
                          <a:pt x="156748" y="87224"/>
                          <a:pt x="157055" y="86785"/>
                          <a:pt x="157495" y="86521"/>
                        </a:cubicBezTo>
                        <a:cubicBezTo>
                          <a:pt x="156704" y="86126"/>
                          <a:pt x="155650" y="85950"/>
                          <a:pt x="154816" y="85994"/>
                        </a:cubicBezTo>
                        <a:cubicBezTo>
                          <a:pt x="154640" y="85994"/>
                          <a:pt x="154420" y="86038"/>
                          <a:pt x="154245" y="86082"/>
                        </a:cubicBezTo>
                        <a:cubicBezTo>
                          <a:pt x="154332" y="85950"/>
                          <a:pt x="154420" y="85862"/>
                          <a:pt x="154464" y="85731"/>
                        </a:cubicBezTo>
                        <a:cubicBezTo>
                          <a:pt x="154728" y="85247"/>
                          <a:pt x="154903" y="84676"/>
                          <a:pt x="155255" y="84281"/>
                        </a:cubicBezTo>
                        <a:cubicBezTo>
                          <a:pt x="155167" y="84281"/>
                          <a:pt x="155079" y="84281"/>
                          <a:pt x="154991" y="84281"/>
                        </a:cubicBezTo>
                        <a:cubicBezTo>
                          <a:pt x="155123" y="84193"/>
                          <a:pt x="155211" y="84062"/>
                          <a:pt x="155343" y="83974"/>
                        </a:cubicBezTo>
                        <a:cubicBezTo>
                          <a:pt x="154552" y="83578"/>
                          <a:pt x="153498" y="83403"/>
                          <a:pt x="152663" y="83447"/>
                        </a:cubicBezTo>
                        <a:cubicBezTo>
                          <a:pt x="152488" y="83447"/>
                          <a:pt x="152268" y="83491"/>
                          <a:pt x="152093" y="83535"/>
                        </a:cubicBezTo>
                        <a:cubicBezTo>
                          <a:pt x="152180" y="83403"/>
                          <a:pt x="152268" y="83315"/>
                          <a:pt x="152312" y="83183"/>
                        </a:cubicBezTo>
                        <a:cubicBezTo>
                          <a:pt x="152576" y="82700"/>
                          <a:pt x="152751" y="82129"/>
                          <a:pt x="153103" y="81734"/>
                        </a:cubicBezTo>
                        <a:cubicBezTo>
                          <a:pt x="152532" y="81646"/>
                          <a:pt x="151873" y="81734"/>
                          <a:pt x="151258" y="81909"/>
                        </a:cubicBezTo>
                        <a:cubicBezTo>
                          <a:pt x="151214" y="81514"/>
                          <a:pt x="151170" y="81163"/>
                          <a:pt x="151258" y="80768"/>
                        </a:cubicBezTo>
                        <a:cubicBezTo>
                          <a:pt x="150863" y="80987"/>
                          <a:pt x="150511" y="81339"/>
                          <a:pt x="150160" y="81734"/>
                        </a:cubicBezTo>
                        <a:cubicBezTo>
                          <a:pt x="150160" y="81207"/>
                          <a:pt x="150028" y="80680"/>
                          <a:pt x="149897" y="80241"/>
                        </a:cubicBezTo>
                        <a:cubicBezTo>
                          <a:pt x="149721" y="79670"/>
                          <a:pt x="149457" y="79143"/>
                          <a:pt x="149106" y="78660"/>
                        </a:cubicBezTo>
                        <a:cubicBezTo>
                          <a:pt x="149106" y="78660"/>
                          <a:pt x="149106" y="78660"/>
                          <a:pt x="149106" y="78616"/>
                        </a:cubicBezTo>
                        <a:cubicBezTo>
                          <a:pt x="149282" y="78484"/>
                          <a:pt x="149457" y="78352"/>
                          <a:pt x="149589" y="78220"/>
                        </a:cubicBezTo>
                        <a:cubicBezTo>
                          <a:pt x="149984" y="77825"/>
                          <a:pt x="150292" y="77386"/>
                          <a:pt x="150731" y="77122"/>
                        </a:cubicBezTo>
                        <a:cubicBezTo>
                          <a:pt x="149940" y="76727"/>
                          <a:pt x="148886" y="76551"/>
                          <a:pt x="148052" y="76595"/>
                        </a:cubicBezTo>
                        <a:cubicBezTo>
                          <a:pt x="147876" y="76595"/>
                          <a:pt x="147701" y="76639"/>
                          <a:pt x="147525" y="76683"/>
                        </a:cubicBezTo>
                        <a:cubicBezTo>
                          <a:pt x="147525" y="76683"/>
                          <a:pt x="147525" y="76683"/>
                          <a:pt x="147481" y="76683"/>
                        </a:cubicBezTo>
                        <a:cubicBezTo>
                          <a:pt x="147569" y="76551"/>
                          <a:pt x="147657" y="76464"/>
                          <a:pt x="147701" y="76332"/>
                        </a:cubicBezTo>
                        <a:cubicBezTo>
                          <a:pt x="147964" y="75849"/>
                          <a:pt x="148140" y="75278"/>
                          <a:pt x="148491" y="74882"/>
                        </a:cubicBezTo>
                        <a:cubicBezTo>
                          <a:pt x="147788" y="74795"/>
                          <a:pt x="146954" y="74882"/>
                          <a:pt x="146207" y="75146"/>
                        </a:cubicBezTo>
                        <a:cubicBezTo>
                          <a:pt x="146163" y="75058"/>
                          <a:pt x="146119" y="74970"/>
                          <a:pt x="146075" y="74882"/>
                        </a:cubicBezTo>
                        <a:cubicBezTo>
                          <a:pt x="146075" y="74882"/>
                          <a:pt x="146119" y="74795"/>
                          <a:pt x="146163" y="74751"/>
                        </a:cubicBezTo>
                        <a:cubicBezTo>
                          <a:pt x="146119" y="74751"/>
                          <a:pt x="146032" y="74751"/>
                          <a:pt x="145988" y="74751"/>
                        </a:cubicBezTo>
                        <a:cubicBezTo>
                          <a:pt x="145988" y="74751"/>
                          <a:pt x="145988" y="74751"/>
                          <a:pt x="145988" y="74751"/>
                        </a:cubicBezTo>
                        <a:cubicBezTo>
                          <a:pt x="146163" y="74619"/>
                          <a:pt x="146339" y="74487"/>
                          <a:pt x="146515" y="74311"/>
                        </a:cubicBezTo>
                        <a:cubicBezTo>
                          <a:pt x="146910" y="73916"/>
                          <a:pt x="147217" y="73477"/>
                          <a:pt x="147701" y="73213"/>
                        </a:cubicBezTo>
                        <a:cubicBezTo>
                          <a:pt x="146910" y="72818"/>
                          <a:pt x="145856" y="72643"/>
                          <a:pt x="145021" y="72686"/>
                        </a:cubicBezTo>
                        <a:cubicBezTo>
                          <a:pt x="144890" y="72686"/>
                          <a:pt x="144758" y="72730"/>
                          <a:pt x="144626" y="72774"/>
                        </a:cubicBezTo>
                        <a:cubicBezTo>
                          <a:pt x="144626" y="72730"/>
                          <a:pt x="144626" y="72643"/>
                          <a:pt x="144626" y="72599"/>
                        </a:cubicBezTo>
                        <a:cubicBezTo>
                          <a:pt x="144626" y="72555"/>
                          <a:pt x="144670" y="72511"/>
                          <a:pt x="144714" y="72467"/>
                        </a:cubicBezTo>
                        <a:cubicBezTo>
                          <a:pt x="144977" y="71984"/>
                          <a:pt x="145153" y="71413"/>
                          <a:pt x="145505" y="71018"/>
                        </a:cubicBezTo>
                        <a:cubicBezTo>
                          <a:pt x="144670" y="70886"/>
                          <a:pt x="143616" y="71105"/>
                          <a:pt x="142825" y="71457"/>
                        </a:cubicBezTo>
                        <a:cubicBezTo>
                          <a:pt x="142738" y="71501"/>
                          <a:pt x="142606" y="71588"/>
                          <a:pt x="142518" y="71632"/>
                        </a:cubicBezTo>
                        <a:cubicBezTo>
                          <a:pt x="142518" y="71545"/>
                          <a:pt x="142518" y="71457"/>
                          <a:pt x="142518" y="71369"/>
                        </a:cubicBezTo>
                        <a:cubicBezTo>
                          <a:pt x="142562" y="71325"/>
                          <a:pt x="142650" y="71281"/>
                          <a:pt x="142694" y="71193"/>
                        </a:cubicBezTo>
                        <a:cubicBezTo>
                          <a:pt x="143089" y="70798"/>
                          <a:pt x="143396" y="70359"/>
                          <a:pt x="143836" y="70095"/>
                        </a:cubicBezTo>
                        <a:cubicBezTo>
                          <a:pt x="143396" y="69832"/>
                          <a:pt x="142825" y="69700"/>
                          <a:pt x="142254" y="69612"/>
                        </a:cubicBezTo>
                        <a:cubicBezTo>
                          <a:pt x="142254" y="69612"/>
                          <a:pt x="142254" y="69524"/>
                          <a:pt x="142254" y="69480"/>
                        </a:cubicBezTo>
                        <a:cubicBezTo>
                          <a:pt x="142825" y="69261"/>
                          <a:pt x="143440" y="68909"/>
                          <a:pt x="143879" y="68558"/>
                        </a:cubicBezTo>
                        <a:cubicBezTo>
                          <a:pt x="144055" y="68426"/>
                          <a:pt x="144187" y="68295"/>
                          <a:pt x="144319" y="68119"/>
                        </a:cubicBezTo>
                        <a:cubicBezTo>
                          <a:pt x="144319" y="68251"/>
                          <a:pt x="144319" y="68426"/>
                          <a:pt x="144319" y="68558"/>
                        </a:cubicBezTo>
                        <a:cubicBezTo>
                          <a:pt x="144319" y="69129"/>
                          <a:pt x="144450" y="69700"/>
                          <a:pt x="144319" y="70271"/>
                        </a:cubicBezTo>
                        <a:cubicBezTo>
                          <a:pt x="144934" y="69963"/>
                          <a:pt x="145548" y="69393"/>
                          <a:pt x="146032" y="68778"/>
                        </a:cubicBezTo>
                        <a:cubicBezTo>
                          <a:pt x="146119" y="68909"/>
                          <a:pt x="146207" y="69085"/>
                          <a:pt x="146251" y="69217"/>
                        </a:cubicBezTo>
                        <a:cubicBezTo>
                          <a:pt x="146515" y="68734"/>
                          <a:pt x="146690" y="68119"/>
                          <a:pt x="146778" y="67504"/>
                        </a:cubicBezTo>
                        <a:cubicBezTo>
                          <a:pt x="147042" y="66845"/>
                          <a:pt x="147217" y="66099"/>
                          <a:pt x="147261" y="65352"/>
                        </a:cubicBezTo>
                        <a:cubicBezTo>
                          <a:pt x="147261" y="65396"/>
                          <a:pt x="147349" y="65440"/>
                          <a:pt x="147393" y="65484"/>
                        </a:cubicBezTo>
                        <a:cubicBezTo>
                          <a:pt x="147393" y="65703"/>
                          <a:pt x="147393" y="65967"/>
                          <a:pt x="147393" y="66186"/>
                        </a:cubicBezTo>
                        <a:cubicBezTo>
                          <a:pt x="147525" y="67284"/>
                          <a:pt x="147832" y="68514"/>
                          <a:pt x="148447" y="69436"/>
                        </a:cubicBezTo>
                        <a:cubicBezTo>
                          <a:pt x="148755" y="69876"/>
                          <a:pt x="149150" y="70315"/>
                          <a:pt x="149326" y="70842"/>
                        </a:cubicBezTo>
                        <a:cubicBezTo>
                          <a:pt x="149765" y="70007"/>
                          <a:pt x="149984" y="68822"/>
                          <a:pt x="149984" y="67855"/>
                        </a:cubicBezTo>
                        <a:cubicBezTo>
                          <a:pt x="149984" y="67197"/>
                          <a:pt x="149853" y="66538"/>
                          <a:pt x="149633" y="65923"/>
                        </a:cubicBezTo>
                        <a:cubicBezTo>
                          <a:pt x="149984" y="66538"/>
                          <a:pt x="150424" y="67109"/>
                          <a:pt x="150951" y="67548"/>
                        </a:cubicBezTo>
                        <a:cubicBezTo>
                          <a:pt x="151346" y="67855"/>
                          <a:pt x="151829" y="68119"/>
                          <a:pt x="152136" y="68558"/>
                        </a:cubicBezTo>
                        <a:cubicBezTo>
                          <a:pt x="152312" y="67636"/>
                          <a:pt x="152224" y="66406"/>
                          <a:pt x="151961" y="65484"/>
                        </a:cubicBezTo>
                        <a:cubicBezTo>
                          <a:pt x="151785" y="64869"/>
                          <a:pt x="151522" y="64342"/>
                          <a:pt x="151170" y="63859"/>
                        </a:cubicBezTo>
                        <a:cubicBezTo>
                          <a:pt x="151346" y="63727"/>
                          <a:pt x="151522" y="63595"/>
                          <a:pt x="151697" y="63419"/>
                        </a:cubicBezTo>
                        <a:cubicBezTo>
                          <a:pt x="152093" y="63024"/>
                          <a:pt x="152400" y="62585"/>
                          <a:pt x="152839" y="62322"/>
                        </a:cubicBezTo>
                        <a:cubicBezTo>
                          <a:pt x="152049" y="61926"/>
                          <a:pt x="150995" y="61751"/>
                          <a:pt x="150160" y="61794"/>
                        </a:cubicBezTo>
                        <a:cubicBezTo>
                          <a:pt x="149984" y="61794"/>
                          <a:pt x="149765" y="61838"/>
                          <a:pt x="149589" y="61882"/>
                        </a:cubicBezTo>
                        <a:cubicBezTo>
                          <a:pt x="149677" y="61751"/>
                          <a:pt x="149765" y="61663"/>
                          <a:pt x="149809" y="61531"/>
                        </a:cubicBezTo>
                        <a:cubicBezTo>
                          <a:pt x="150072" y="61048"/>
                          <a:pt x="150248" y="60477"/>
                          <a:pt x="150599" y="60082"/>
                        </a:cubicBezTo>
                        <a:cubicBezTo>
                          <a:pt x="149984" y="59994"/>
                          <a:pt x="149194" y="60082"/>
                          <a:pt x="148535" y="60301"/>
                        </a:cubicBezTo>
                        <a:cubicBezTo>
                          <a:pt x="148008" y="60213"/>
                          <a:pt x="147481" y="60169"/>
                          <a:pt x="147042" y="60213"/>
                        </a:cubicBezTo>
                        <a:cubicBezTo>
                          <a:pt x="146866" y="60213"/>
                          <a:pt x="146690" y="60257"/>
                          <a:pt x="146515" y="60301"/>
                        </a:cubicBezTo>
                        <a:cubicBezTo>
                          <a:pt x="146515" y="60301"/>
                          <a:pt x="146515" y="60213"/>
                          <a:pt x="146515" y="60169"/>
                        </a:cubicBezTo>
                        <a:cubicBezTo>
                          <a:pt x="146559" y="60082"/>
                          <a:pt x="146603" y="60038"/>
                          <a:pt x="146646" y="59950"/>
                        </a:cubicBezTo>
                        <a:cubicBezTo>
                          <a:pt x="146910" y="59467"/>
                          <a:pt x="147086" y="58896"/>
                          <a:pt x="147437" y="58500"/>
                        </a:cubicBezTo>
                        <a:cubicBezTo>
                          <a:pt x="147173" y="58500"/>
                          <a:pt x="146910" y="58500"/>
                          <a:pt x="146646" y="58500"/>
                        </a:cubicBezTo>
                        <a:cubicBezTo>
                          <a:pt x="146646" y="58457"/>
                          <a:pt x="146646" y="58413"/>
                          <a:pt x="146646" y="58325"/>
                        </a:cubicBezTo>
                        <a:cubicBezTo>
                          <a:pt x="146603" y="57754"/>
                          <a:pt x="146471" y="57183"/>
                          <a:pt x="146559" y="56612"/>
                        </a:cubicBezTo>
                        <a:cubicBezTo>
                          <a:pt x="146163" y="56832"/>
                          <a:pt x="145812" y="57183"/>
                          <a:pt x="145461" y="57578"/>
                        </a:cubicBezTo>
                        <a:cubicBezTo>
                          <a:pt x="145461" y="57051"/>
                          <a:pt x="145329" y="56524"/>
                          <a:pt x="145197" y="56085"/>
                        </a:cubicBezTo>
                        <a:cubicBezTo>
                          <a:pt x="145021" y="55470"/>
                          <a:pt x="144758" y="54943"/>
                          <a:pt x="144407" y="54460"/>
                        </a:cubicBezTo>
                        <a:cubicBezTo>
                          <a:pt x="144582" y="54328"/>
                          <a:pt x="144758" y="54196"/>
                          <a:pt x="144934" y="54021"/>
                        </a:cubicBezTo>
                        <a:cubicBezTo>
                          <a:pt x="145329" y="53625"/>
                          <a:pt x="145636" y="53186"/>
                          <a:pt x="146075" y="52923"/>
                        </a:cubicBezTo>
                        <a:cubicBezTo>
                          <a:pt x="145285" y="52527"/>
                          <a:pt x="144231" y="52352"/>
                          <a:pt x="143396" y="52396"/>
                        </a:cubicBezTo>
                        <a:cubicBezTo>
                          <a:pt x="143221" y="52396"/>
                          <a:pt x="143001" y="52440"/>
                          <a:pt x="142825" y="52484"/>
                        </a:cubicBezTo>
                        <a:cubicBezTo>
                          <a:pt x="142913" y="52352"/>
                          <a:pt x="143001" y="52264"/>
                          <a:pt x="143045" y="52132"/>
                        </a:cubicBezTo>
                        <a:cubicBezTo>
                          <a:pt x="143309" y="51649"/>
                          <a:pt x="143484" y="51078"/>
                          <a:pt x="143836" y="50683"/>
                        </a:cubicBezTo>
                        <a:cubicBezTo>
                          <a:pt x="143001" y="50551"/>
                          <a:pt x="141947" y="50771"/>
                          <a:pt x="141156" y="51122"/>
                        </a:cubicBezTo>
                        <a:cubicBezTo>
                          <a:pt x="139839" y="51737"/>
                          <a:pt x="138917" y="53098"/>
                          <a:pt x="138258" y="54548"/>
                        </a:cubicBezTo>
                        <a:cubicBezTo>
                          <a:pt x="137731" y="54855"/>
                          <a:pt x="137204" y="55207"/>
                          <a:pt x="136764" y="55690"/>
                        </a:cubicBezTo>
                        <a:cubicBezTo>
                          <a:pt x="136589" y="55909"/>
                          <a:pt x="136413" y="56129"/>
                          <a:pt x="136237" y="56348"/>
                        </a:cubicBezTo>
                        <a:cubicBezTo>
                          <a:pt x="136237" y="55953"/>
                          <a:pt x="136150" y="55558"/>
                          <a:pt x="136062" y="55119"/>
                        </a:cubicBezTo>
                        <a:cubicBezTo>
                          <a:pt x="136150" y="55294"/>
                          <a:pt x="136193" y="55426"/>
                          <a:pt x="136281" y="55602"/>
                        </a:cubicBezTo>
                        <a:cubicBezTo>
                          <a:pt x="136677" y="54680"/>
                          <a:pt x="137116" y="53713"/>
                          <a:pt x="137248" y="52659"/>
                        </a:cubicBezTo>
                        <a:cubicBezTo>
                          <a:pt x="137248" y="53406"/>
                          <a:pt x="137379" y="54196"/>
                          <a:pt x="137511" y="54899"/>
                        </a:cubicBezTo>
                        <a:cubicBezTo>
                          <a:pt x="138214" y="54065"/>
                          <a:pt x="138917" y="53230"/>
                          <a:pt x="139356" y="52220"/>
                        </a:cubicBezTo>
                        <a:cubicBezTo>
                          <a:pt x="139795" y="51210"/>
                          <a:pt x="140102" y="49980"/>
                          <a:pt x="139971" y="48838"/>
                        </a:cubicBezTo>
                        <a:cubicBezTo>
                          <a:pt x="139927" y="48267"/>
                          <a:pt x="139795" y="47696"/>
                          <a:pt x="139883" y="47125"/>
                        </a:cubicBezTo>
                        <a:cubicBezTo>
                          <a:pt x="139268" y="47477"/>
                          <a:pt x="138653" y="48136"/>
                          <a:pt x="138214" y="48794"/>
                        </a:cubicBezTo>
                        <a:cubicBezTo>
                          <a:pt x="138126" y="48487"/>
                          <a:pt x="137950" y="48179"/>
                          <a:pt x="137819" y="47872"/>
                        </a:cubicBezTo>
                        <a:cubicBezTo>
                          <a:pt x="137819" y="47609"/>
                          <a:pt x="137819" y="47389"/>
                          <a:pt x="137819" y="47125"/>
                        </a:cubicBezTo>
                        <a:cubicBezTo>
                          <a:pt x="137862" y="47082"/>
                          <a:pt x="137950" y="47038"/>
                          <a:pt x="137994" y="46950"/>
                        </a:cubicBezTo>
                        <a:cubicBezTo>
                          <a:pt x="138389" y="46554"/>
                          <a:pt x="138697" y="46115"/>
                          <a:pt x="139136" y="45852"/>
                        </a:cubicBezTo>
                        <a:cubicBezTo>
                          <a:pt x="138697" y="45588"/>
                          <a:pt x="138126" y="45457"/>
                          <a:pt x="137555" y="45369"/>
                        </a:cubicBezTo>
                        <a:cubicBezTo>
                          <a:pt x="137555" y="45325"/>
                          <a:pt x="137555" y="45281"/>
                          <a:pt x="137555" y="45237"/>
                        </a:cubicBezTo>
                        <a:cubicBezTo>
                          <a:pt x="137379" y="44710"/>
                          <a:pt x="137160" y="44227"/>
                          <a:pt x="136852" y="43744"/>
                        </a:cubicBezTo>
                        <a:cubicBezTo>
                          <a:pt x="136852" y="43744"/>
                          <a:pt x="136896" y="43656"/>
                          <a:pt x="136940" y="43612"/>
                        </a:cubicBezTo>
                        <a:cubicBezTo>
                          <a:pt x="136896" y="43612"/>
                          <a:pt x="136808" y="43612"/>
                          <a:pt x="136764" y="43612"/>
                        </a:cubicBezTo>
                        <a:cubicBezTo>
                          <a:pt x="136764" y="43612"/>
                          <a:pt x="136764" y="43612"/>
                          <a:pt x="136764" y="43612"/>
                        </a:cubicBezTo>
                        <a:cubicBezTo>
                          <a:pt x="136940" y="43480"/>
                          <a:pt x="137116" y="43348"/>
                          <a:pt x="137291" y="43173"/>
                        </a:cubicBezTo>
                        <a:cubicBezTo>
                          <a:pt x="137687" y="42777"/>
                          <a:pt x="137994" y="42338"/>
                          <a:pt x="138433" y="42075"/>
                        </a:cubicBezTo>
                        <a:cubicBezTo>
                          <a:pt x="137643" y="41679"/>
                          <a:pt x="136589" y="41504"/>
                          <a:pt x="135754" y="41548"/>
                        </a:cubicBezTo>
                        <a:cubicBezTo>
                          <a:pt x="135579" y="41548"/>
                          <a:pt x="135359" y="41592"/>
                          <a:pt x="135183" y="41635"/>
                        </a:cubicBezTo>
                        <a:cubicBezTo>
                          <a:pt x="135271" y="41504"/>
                          <a:pt x="135359" y="41416"/>
                          <a:pt x="135403" y="41284"/>
                        </a:cubicBezTo>
                        <a:cubicBezTo>
                          <a:pt x="135666" y="40801"/>
                          <a:pt x="135842" y="40230"/>
                          <a:pt x="136193" y="39835"/>
                        </a:cubicBezTo>
                        <a:cubicBezTo>
                          <a:pt x="135666" y="39747"/>
                          <a:pt x="135052" y="39835"/>
                          <a:pt x="134481" y="39967"/>
                        </a:cubicBezTo>
                        <a:cubicBezTo>
                          <a:pt x="134393" y="39879"/>
                          <a:pt x="134349" y="39747"/>
                          <a:pt x="134305" y="39659"/>
                        </a:cubicBezTo>
                        <a:cubicBezTo>
                          <a:pt x="134481" y="39527"/>
                          <a:pt x="134656" y="39396"/>
                          <a:pt x="134832" y="39220"/>
                        </a:cubicBezTo>
                        <a:cubicBezTo>
                          <a:pt x="135227" y="38825"/>
                          <a:pt x="135535" y="38386"/>
                          <a:pt x="135974" y="38122"/>
                        </a:cubicBezTo>
                        <a:cubicBezTo>
                          <a:pt x="135183" y="37727"/>
                          <a:pt x="134129" y="37551"/>
                          <a:pt x="133295" y="37595"/>
                        </a:cubicBezTo>
                        <a:cubicBezTo>
                          <a:pt x="133119" y="37595"/>
                          <a:pt x="132899" y="37639"/>
                          <a:pt x="132724" y="37683"/>
                        </a:cubicBezTo>
                        <a:cubicBezTo>
                          <a:pt x="132812" y="37551"/>
                          <a:pt x="132899" y="37463"/>
                          <a:pt x="132943" y="37331"/>
                        </a:cubicBezTo>
                        <a:cubicBezTo>
                          <a:pt x="133207" y="36848"/>
                          <a:pt x="133383" y="36277"/>
                          <a:pt x="133734" y="35882"/>
                        </a:cubicBezTo>
                        <a:cubicBezTo>
                          <a:pt x="133119" y="35794"/>
                          <a:pt x="132329" y="35882"/>
                          <a:pt x="131670" y="36102"/>
                        </a:cubicBezTo>
                        <a:cubicBezTo>
                          <a:pt x="131143" y="36014"/>
                          <a:pt x="130616" y="35970"/>
                          <a:pt x="130176" y="36014"/>
                        </a:cubicBezTo>
                        <a:cubicBezTo>
                          <a:pt x="130001" y="36014"/>
                          <a:pt x="129825" y="36058"/>
                          <a:pt x="129649" y="36102"/>
                        </a:cubicBezTo>
                        <a:cubicBezTo>
                          <a:pt x="129649" y="36102"/>
                          <a:pt x="129649" y="36014"/>
                          <a:pt x="129649" y="35970"/>
                        </a:cubicBezTo>
                        <a:cubicBezTo>
                          <a:pt x="129693" y="35882"/>
                          <a:pt x="129737" y="35794"/>
                          <a:pt x="129781" y="35750"/>
                        </a:cubicBezTo>
                        <a:cubicBezTo>
                          <a:pt x="130045" y="35267"/>
                          <a:pt x="130220" y="34696"/>
                          <a:pt x="130572" y="34301"/>
                        </a:cubicBezTo>
                        <a:cubicBezTo>
                          <a:pt x="130308" y="34301"/>
                          <a:pt x="130045" y="34301"/>
                          <a:pt x="129781" y="34301"/>
                        </a:cubicBezTo>
                        <a:cubicBezTo>
                          <a:pt x="129781" y="34257"/>
                          <a:pt x="129781" y="34213"/>
                          <a:pt x="129781" y="34125"/>
                        </a:cubicBezTo>
                        <a:cubicBezTo>
                          <a:pt x="129737" y="33554"/>
                          <a:pt x="129605" y="32983"/>
                          <a:pt x="129693" y="32412"/>
                        </a:cubicBezTo>
                        <a:cubicBezTo>
                          <a:pt x="129298" y="32632"/>
                          <a:pt x="128947" y="32983"/>
                          <a:pt x="128595" y="33379"/>
                        </a:cubicBezTo>
                        <a:cubicBezTo>
                          <a:pt x="128595" y="32852"/>
                          <a:pt x="128464" y="32325"/>
                          <a:pt x="128332" y="31885"/>
                        </a:cubicBezTo>
                        <a:cubicBezTo>
                          <a:pt x="128156" y="31271"/>
                          <a:pt x="127893" y="30744"/>
                          <a:pt x="127541" y="30260"/>
                        </a:cubicBezTo>
                        <a:cubicBezTo>
                          <a:pt x="127717" y="30129"/>
                          <a:pt x="127893" y="29997"/>
                          <a:pt x="128068" y="29821"/>
                        </a:cubicBezTo>
                        <a:cubicBezTo>
                          <a:pt x="128464" y="29426"/>
                          <a:pt x="128771" y="28987"/>
                          <a:pt x="129254" y="28723"/>
                        </a:cubicBezTo>
                        <a:cubicBezTo>
                          <a:pt x="128464" y="28328"/>
                          <a:pt x="127409" y="28152"/>
                          <a:pt x="126575" y="28196"/>
                        </a:cubicBezTo>
                        <a:cubicBezTo>
                          <a:pt x="126399" y="28196"/>
                          <a:pt x="126180" y="28240"/>
                          <a:pt x="126004" y="28284"/>
                        </a:cubicBezTo>
                        <a:cubicBezTo>
                          <a:pt x="126092" y="28152"/>
                          <a:pt x="126180" y="28064"/>
                          <a:pt x="126224" y="27933"/>
                        </a:cubicBezTo>
                        <a:cubicBezTo>
                          <a:pt x="126487" y="27450"/>
                          <a:pt x="126663" y="26879"/>
                          <a:pt x="127014" y="26483"/>
                        </a:cubicBezTo>
                        <a:cubicBezTo>
                          <a:pt x="126180" y="26352"/>
                          <a:pt x="125126" y="26571"/>
                          <a:pt x="124335" y="26923"/>
                        </a:cubicBezTo>
                        <a:cubicBezTo>
                          <a:pt x="123017" y="27537"/>
                          <a:pt x="122095" y="28899"/>
                          <a:pt x="121436" y="30348"/>
                        </a:cubicBezTo>
                        <a:cubicBezTo>
                          <a:pt x="120909" y="30656"/>
                          <a:pt x="120382" y="31007"/>
                          <a:pt x="119943" y="31490"/>
                        </a:cubicBezTo>
                        <a:cubicBezTo>
                          <a:pt x="119768" y="31710"/>
                          <a:pt x="119592" y="31929"/>
                          <a:pt x="119416" y="32149"/>
                        </a:cubicBezTo>
                        <a:cubicBezTo>
                          <a:pt x="119416" y="31754"/>
                          <a:pt x="119328" y="31358"/>
                          <a:pt x="119240" y="30919"/>
                        </a:cubicBezTo>
                        <a:cubicBezTo>
                          <a:pt x="119328" y="31095"/>
                          <a:pt x="119372" y="31227"/>
                          <a:pt x="119460" y="31402"/>
                        </a:cubicBezTo>
                        <a:cubicBezTo>
                          <a:pt x="119855" y="30480"/>
                          <a:pt x="120295" y="29514"/>
                          <a:pt x="120426" y="28460"/>
                        </a:cubicBezTo>
                        <a:cubicBezTo>
                          <a:pt x="120426" y="29206"/>
                          <a:pt x="120558" y="29997"/>
                          <a:pt x="120690" y="30700"/>
                        </a:cubicBezTo>
                        <a:cubicBezTo>
                          <a:pt x="121393" y="29865"/>
                          <a:pt x="122095" y="29031"/>
                          <a:pt x="122534" y="28021"/>
                        </a:cubicBezTo>
                        <a:cubicBezTo>
                          <a:pt x="122974" y="27010"/>
                          <a:pt x="123281" y="25781"/>
                          <a:pt x="123149" y="24639"/>
                        </a:cubicBezTo>
                        <a:cubicBezTo>
                          <a:pt x="123105" y="24068"/>
                          <a:pt x="122974" y="23497"/>
                          <a:pt x="123061" y="22926"/>
                        </a:cubicBezTo>
                        <a:cubicBezTo>
                          <a:pt x="122447" y="23277"/>
                          <a:pt x="121832" y="23936"/>
                          <a:pt x="121393" y="24595"/>
                        </a:cubicBezTo>
                        <a:cubicBezTo>
                          <a:pt x="121305" y="24287"/>
                          <a:pt x="121129" y="23980"/>
                          <a:pt x="120997" y="23673"/>
                        </a:cubicBezTo>
                        <a:cubicBezTo>
                          <a:pt x="120997" y="23409"/>
                          <a:pt x="120997" y="23189"/>
                          <a:pt x="120997" y="22926"/>
                        </a:cubicBezTo>
                        <a:cubicBezTo>
                          <a:pt x="121041" y="22882"/>
                          <a:pt x="121129" y="22838"/>
                          <a:pt x="121173" y="22750"/>
                        </a:cubicBezTo>
                        <a:cubicBezTo>
                          <a:pt x="121568" y="22355"/>
                          <a:pt x="121876" y="21916"/>
                          <a:pt x="122315" y="21652"/>
                        </a:cubicBezTo>
                        <a:cubicBezTo>
                          <a:pt x="121876" y="21389"/>
                          <a:pt x="121305" y="21257"/>
                          <a:pt x="120734" y="21169"/>
                        </a:cubicBezTo>
                        <a:cubicBezTo>
                          <a:pt x="120734" y="21125"/>
                          <a:pt x="120734" y="21081"/>
                          <a:pt x="120734" y="20993"/>
                        </a:cubicBezTo>
                        <a:cubicBezTo>
                          <a:pt x="120558" y="20466"/>
                          <a:pt x="120338" y="19983"/>
                          <a:pt x="120031" y="19500"/>
                        </a:cubicBezTo>
                        <a:cubicBezTo>
                          <a:pt x="120031" y="19500"/>
                          <a:pt x="120075" y="19412"/>
                          <a:pt x="120119" y="19368"/>
                        </a:cubicBezTo>
                        <a:cubicBezTo>
                          <a:pt x="120075" y="19368"/>
                          <a:pt x="119987" y="19368"/>
                          <a:pt x="119943" y="19368"/>
                        </a:cubicBezTo>
                        <a:cubicBezTo>
                          <a:pt x="119943" y="19368"/>
                          <a:pt x="119943" y="19368"/>
                          <a:pt x="119943" y="19368"/>
                        </a:cubicBezTo>
                        <a:cubicBezTo>
                          <a:pt x="120119" y="19237"/>
                          <a:pt x="120295" y="19105"/>
                          <a:pt x="120470" y="18929"/>
                        </a:cubicBezTo>
                        <a:cubicBezTo>
                          <a:pt x="120865" y="18534"/>
                          <a:pt x="121173" y="18095"/>
                          <a:pt x="121656" y="17831"/>
                        </a:cubicBezTo>
                        <a:cubicBezTo>
                          <a:pt x="120865" y="17436"/>
                          <a:pt x="119811" y="17260"/>
                          <a:pt x="118977" y="17304"/>
                        </a:cubicBezTo>
                        <a:cubicBezTo>
                          <a:pt x="118801" y="17304"/>
                          <a:pt x="118582" y="17348"/>
                          <a:pt x="118406" y="17392"/>
                        </a:cubicBezTo>
                        <a:cubicBezTo>
                          <a:pt x="118494" y="17260"/>
                          <a:pt x="118582" y="17172"/>
                          <a:pt x="118626" y="17041"/>
                        </a:cubicBezTo>
                        <a:cubicBezTo>
                          <a:pt x="118889" y="16558"/>
                          <a:pt x="119065" y="15987"/>
                          <a:pt x="119416" y="15591"/>
                        </a:cubicBezTo>
                        <a:cubicBezTo>
                          <a:pt x="118582" y="15460"/>
                          <a:pt x="117528" y="15679"/>
                          <a:pt x="116737" y="16031"/>
                        </a:cubicBezTo>
                        <a:cubicBezTo>
                          <a:pt x="116518" y="16118"/>
                          <a:pt x="116342" y="16250"/>
                          <a:pt x="116166" y="16382"/>
                        </a:cubicBezTo>
                        <a:cubicBezTo>
                          <a:pt x="116166" y="16206"/>
                          <a:pt x="116166" y="16031"/>
                          <a:pt x="116166" y="15855"/>
                        </a:cubicBezTo>
                        <a:cubicBezTo>
                          <a:pt x="115771" y="16074"/>
                          <a:pt x="115376" y="16470"/>
                          <a:pt x="115024" y="16865"/>
                        </a:cubicBezTo>
                        <a:cubicBezTo>
                          <a:pt x="115376" y="15899"/>
                          <a:pt x="115639" y="14845"/>
                          <a:pt x="115551" y="13835"/>
                        </a:cubicBezTo>
                        <a:cubicBezTo>
                          <a:pt x="115507" y="13264"/>
                          <a:pt x="115376" y="12693"/>
                          <a:pt x="115464" y="12122"/>
                        </a:cubicBezTo>
                        <a:cubicBezTo>
                          <a:pt x="114717" y="12561"/>
                          <a:pt x="113970" y="13439"/>
                          <a:pt x="113487" y="14230"/>
                        </a:cubicBezTo>
                        <a:cubicBezTo>
                          <a:pt x="113180" y="14801"/>
                          <a:pt x="113004" y="15416"/>
                          <a:pt x="112872" y="16074"/>
                        </a:cubicBezTo>
                        <a:cubicBezTo>
                          <a:pt x="112872" y="15328"/>
                          <a:pt x="112741" y="14581"/>
                          <a:pt x="112521" y="13922"/>
                        </a:cubicBezTo>
                        <a:cubicBezTo>
                          <a:pt x="112301" y="13395"/>
                          <a:pt x="112038" y="12912"/>
                          <a:pt x="111994" y="12341"/>
                        </a:cubicBezTo>
                        <a:cubicBezTo>
                          <a:pt x="111555" y="12824"/>
                          <a:pt x="111203" y="13527"/>
                          <a:pt x="110940" y="14230"/>
                        </a:cubicBezTo>
                        <a:cubicBezTo>
                          <a:pt x="110501" y="14493"/>
                          <a:pt x="110105" y="14845"/>
                          <a:pt x="109754" y="15196"/>
                        </a:cubicBezTo>
                        <a:cubicBezTo>
                          <a:pt x="109886" y="14889"/>
                          <a:pt x="110062" y="14581"/>
                          <a:pt x="110281" y="14318"/>
                        </a:cubicBezTo>
                        <a:cubicBezTo>
                          <a:pt x="109842" y="14230"/>
                          <a:pt x="109315" y="14318"/>
                          <a:pt x="108788" y="14406"/>
                        </a:cubicBezTo>
                        <a:cubicBezTo>
                          <a:pt x="108788" y="14230"/>
                          <a:pt x="108788" y="14054"/>
                          <a:pt x="108788" y="13879"/>
                        </a:cubicBezTo>
                        <a:cubicBezTo>
                          <a:pt x="108568" y="14054"/>
                          <a:pt x="108305" y="14318"/>
                          <a:pt x="108085" y="14581"/>
                        </a:cubicBezTo>
                        <a:cubicBezTo>
                          <a:pt x="107910" y="14625"/>
                          <a:pt x="107734" y="14713"/>
                          <a:pt x="107602" y="14757"/>
                        </a:cubicBezTo>
                        <a:cubicBezTo>
                          <a:pt x="106812" y="15152"/>
                          <a:pt x="106153" y="15811"/>
                          <a:pt x="105626" y="16601"/>
                        </a:cubicBezTo>
                        <a:cubicBezTo>
                          <a:pt x="105626" y="16558"/>
                          <a:pt x="105582" y="16470"/>
                          <a:pt x="105538" y="16426"/>
                        </a:cubicBezTo>
                        <a:cubicBezTo>
                          <a:pt x="105626" y="16250"/>
                          <a:pt x="105714" y="16074"/>
                          <a:pt x="105801" y="15899"/>
                        </a:cubicBezTo>
                        <a:cubicBezTo>
                          <a:pt x="106241" y="14889"/>
                          <a:pt x="106548" y="13659"/>
                          <a:pt x="106416" y="12517"/>
                        </a:cubicBezTo>
                        <a:cubicBezTo>
                          <a:pt x="106372" y="11946"/>
                          <a:pt x="106241" y="11375"/>
                          <a:pt x="106328" y="10804"/>
                        </a:cubicBezTo>
                        <a:cubicBezTo>
                          <a:pt x="105714" y="11155"/>
                          <a:pt x="105099" y="11814"/>
                          <a:pt x="104660" y="12473"/>
                        </a:cubicBezTo>
                        <a:cubicBezTo>
                          <a:pt x="104572" y="12166"/>
                          <a:pt x="104396" y="11858"/>
                          <a:pt x="104264" y="11551"/>
                        </a:cubicBezTo>
                        <a:cubicBezTo>
                          <a:pt x="104264" y="11287"/>
                          <a:pt x="104264" y="11068"/>
                          <a:pt x="104264" y="10804"/>
                        </a:cubicBezTo>
                        <a:cubicBezTo>
                          <a:pt x="104308" y="10760"/>
                          <a:pt x="104396" y="10716"/>
                          <a:pt x="104440" y="10628"/>
                        </a:cubicBezTo>
                        <a:cubicBezTo>
                          <a:pt x="104835" y="10233"/>
                          <a:pt x="105143" y="9794"/>
                          <a:pt x="105582" y="9530"/>
                        </a:cubicBezTo>
                        <a:cubicBezTo>
                          <a:pt x="105143" y="9267"/>
                          <a:pt x="104572" y="9135"/>
                          <a:pt x="104001" y="9047"/>
                        </a:cubicBezTo>
                        <a:cubicBezTo>
                          <a:pt x="104001" y="9003"/>
                          <a:pt x="104001" y="8960"/>
                          <a:pt x="104001" y="8872"/>
                        </a:cubicBezTo>
                        <a:cubicBezTo>
                          <a:pt x="103825" y="8345"/>
                          <a:pt x="103606" y="7862"/>
                          <a:pt x="103298" y="7378"/>
                        </a:cubicBezTo>
                        <a:cubicBezTo>
                          <a:pt x="103298" y="7378"/>
                          <a:pt x="103342" y="7291"/>
                          <a:pt x="103386" y="7247"/>
                        </a:cubicBezTo>
                        <a:cubicBezTo>
                          <a:pt x="103342" y="7247"/>
                          <a:pt x="103254" y="7247"/>
                          <a:pt x="103210" y="7247"/>
                        </a:cubicBezTo>
                        <a:cubicBezTo>
                          <a:pt x="103210" y="7247"/>
                          <a:pt x="103210" y="7247"/>
                          <a:pt x="103210" y="7247"/>
                        </a:cubicBezTo>
                        <a:cubicBezTo>
                          <a:pt x="103386" y="7115"/>
                          <a:pt x="103562" y="6983"/>
                          <a:pt x="103737" y="6808"/>
                        </a:cubicBezTo>
                        <a:cubicBezTo>
                          <a:pt x="104133" y="6412"/>
                          <a:pt x="104440" y="5973"/>
                          <a:pt x="104879" y="5710"/>
                        </a:cubicBezTo>
                        <a:cubicBezTo>
                          <a:pt x="104089" y="5314"/>
                          <a:pt x="103035" y="5139"/>
                          <a:pt x="102200" y="5182"/>
                        </a:cubicBezTo>
                        <a:cubicBezTo>
                          <a:pt x="102024" y="5182"/>
                          <a:pt x="101805" y="5226"/>
                          <a:pt x="101629" y="5270"/>
                        </a:cubicBezTo>
                        <a:cubicBezTo>
                          <a:pt x="101717" y="5139"/>
                          <a:pt x="101805" y="5051"/>
                          <a:pt x="101849" y="4919"/>
                        </a:cubicBezTo>
                        <a:cubicBezTo>
                          <a:pt x="102112" y="4436"/>
                          <a:pt x="102288" y="3865"/>
                          <a:pt x="102639" y="3470"/>
                        </a:cubicBezTo>
                        <a:cubicBezTo>
                          <a:pt x="101805" y="3338"/>
                          <a:pt x="100751" y="3557"/>
                          <a:pt x="99960" y="3909"/>
                        </a:cubicBezTo>
                        <a:cubicBezTo>
                          <a:pt x="99741" y="3997"/>
                          <a:pt x="99565" y="4128"/>
                          <a:pt x="99389" y="4260"/>
                        </a:cubicBezTo>
                        <a:cubicBezTo>
                          <a:pt x="99389" y="4084"/>
                          <a:pt x="99389" y="3909"/>
                          <a:pt x="99389" y="3733"/>
                        </a:cubicBezTo>
                        <a:cubicBezTo>
                          <a:pt x="98994" y="3953"/>
                          <a:pt x="98599" y="4348"/>
                          <a:pt x="98247" y="4743"/>
                        </a:cubicBezTo>
                        <a:cubicBezTo>
                          <a:pt x="98599" y="3777"/>
                          <a:pt x="98862" y="2723"/>
                          <a:pt x="98774" y="1713"/>
                        </a:cubicBezTo>
                        <a:cubicBezTo>
                          <a:pt x="98731" y="1142"/>
                          <a:pt x="98599" y="571"/>
                          <a:pt x="98687" y="0"/>
                        </a:cubicBezTo>
                        <a:cubicBezTo>
                          <a:pt x="97940" y="439"/>
                          <a:pt x="97193" y="1318"/>
                          <a:pt x="96710" y="2108"/>
                        </a:cubicBezTo>
                        <a:cubicBezTo>
                          <a:pt x="96403" y="2679"/>
                          <a:pt x="96227" y="3294"/>
                          <a:pt x="96095" y="3953"/>
                        </a:cubicBezTo>
                        <a:cubicBezTo>
                          <a:pt x="96095" y="3206"/>
                          <a:pt x="95964" y="2459"/>
                          <a:pt x="95744" y="1801"/>
                        </a:cubicBezTo>
                        <a:cubicBezTo>
                          <a:pt x="95524" y="1274"/>
                          <a:pt x="95261" y="791"/>
                          <a:pt x="95217" y="220"/>
                        </a:cubicBezTo>
                        <a:cubicBezTo>
                          <a:pt x="94778" y="703"/>
                          <a:pt x="94427" y="1405"/>
                          <a:pt x="94163" y="2108"/>
                        </a:cubicBezTo>
                        <a:cubicBezTo>
                          <a:pt x="93592" y="2459"/>
                          <a:pt x="93065" y="2899"/>
                          <a:pt x="92714" y="3382"/>
                        </a:cubicBezTo>
                        <a:cubicBezTo>
                          <a:pt x="92582" y="3557"/>
                          <a:pt x="92450" y="3733"/>
                          <a:pt x="92362" y="3909"/>
                        </a:cubicBezTo>
                        <a:cubicBezTo>
                          <a:pt x="92362" y="3777"/>
                          <a:pt x="92362" y="3601"/>
                          <a:pt x="92318" y="3470"/>
                        </a:cubicBezTo>
                        <a:cubicBezTo>
                          <a:pt x="92231" y="2899"/>
                          <a:pt x="92011" y="2372"/>
                          <a:pt x="92055" y="1801"/>
                        </a:cubicBezTo>
                        <a:cubicBezTo>
                          <a:pt x="91352" y="2372"/>
                          <a:pt x="90693" y="3338"/>
                          <a:pt x="90342" y="4172"/>
                        </a:cubicBezTo>
                        <a:cubicBezTo>
                          <a:pt x="90166" y="4612"/>
                          <a:pt x="90035" y="5095"/>
                          <a:pt x="89991" y="5622"/>
                        </a:cubicBezTo>
                        <a:cubicBezTo>
                          <a:pt x="89771" y="5578"/>
                          <a:pt x="89595" y="5534"/>
                          <a:pt x="89376" y="5490"/>
                        </a:cubicBezTo>
                        <a:cubicBezTo>
                          <a:pt x="89068" y="4743"/>
                          <a:pt x="88673" y="3997"/>
                          <a:pt x="88146" y="3470"/>
                        </a:cubicBezTo>
                        <a:cubicBezTo>
                          <a:pt x="87751" y="3074"/>
                          <a:pt x="87312" y="2767"/>
                          <a:pt x="87048" y="2284"/>
                        </a:cubicBezTo>
                        <a:cubicBezTo>
                          <a:pt x="86784" y="3206"/>
                          <a:pt x="86741" y="4392"/>
                          <a:pt x="86872" y="5358"/>
                        </a:cubicBezTo>
                        <a:cubicBezTo>
                          <a:pt x="86872" y="5490"/>
                          <a:pt x="86916" y="5622"/>
                          <a:pt x="86960" y="5753"/>
                        </a:cubicBezTo>
                        <a:cubicBezTo>
                          <a:pt x="86697" y="5841"/>
                          <a:pt x="86433" y="5929"/>
                          <a:pt x="86214" y="6061"/>
                        </a:cubicBezTo>
                        <a:cubicBezTo>
                          <a:pt x="86126" y="6017"/>
                          <a:pt x="86038" y="5929"/>
                          <a:pt x="85950" y="5885"/>
                        </a:cubicBezTo>
                        <a:cubicBezTo>
                          <a:pt x="85467" y="5666"/>
                          <a:pt x="84984" y="5490"/>
                          <a:pt x="84588" y="5139"/>
                        </a:cubicBezTo>
                        <a:cubicBezTo>
                          <a:pt x="84588" y="5534"/>
                          <a:pt x="84588" y="5929"/>
                          <a:pt x="84720" y="6324"/>
                        </a:cubicBezTo>
                        <a:cubicBezTo>
                          <a:pt x="84413" y="6632"/>
                          <a:pt x="84149" y="7027"/>
                          <a:pt x="83930" y="7422"/>
                        </a:cubicBezTo>
                        <a:cubicBezTo>
                          <a:pt x="83315" y="7862"/>
                          <a:pt x="82788" y="8520"/>
                          <a:pt x="82349" y="9223"/>
                        </a:cubicBezTo>
                        <a:cubicBezTo>
                          <a:pt x="82349" y="9179"/>
                          <a:pt x="82349" y="9135"/>
                          <a:pt x="82305" y="9091"/>
                        </a:cubicBezTo>
                        <a:cubicBezTo>
                          <a:pt x="82480" y="8784"/>
                          <a:pt x="82656" y="8520"/>
                          <a:pt x="82788" y="8169"/>
                        </a:cubicBezTo>
                        <a:cubicBezTo>
                          <a:pt x="83227" y="7159"/>
                          <a:pt x="83534" y="5929"/>
                          <a:pt x="83403" y="4787"/>
                        </a:cubicBezTo>
                        <a:cubicBezTo>
                          <a:pt x="83359" y="4216"/>
                          <a:pt x="83227" y="3645"/>
                          <a:pt x="83315" y="3074"/>
                        </a:cubicBezTo>
                        <a:cubicBezTo>
                          <a:pt x="82568" y="3514"/>
                          <a:pt x="81822" y="4392"/>
                          <a:pt x="81338" y="5182"/>
                        </a:cubicBezTo>
                        <a:cubicBezTo>
                          <a:pt x="81031" y="5753"/>
                          <a:pt x="80855" y="6368"/>
                          <a:pt x="80724" y="7027"/>
                        </a:cubicBezTo>
                        <a:cubicBezTo>
                          <a:pt x="80724" y="6280"/>
                          <a:pt x="80592" y="5534"/>
                          <a:pt x="80372" y="4875"/>
                        </a:cubicBezTo>
                        <a:cubicBezTo>
                          <a:pt x="80153" y="4348"/>
                          <a:pt x="79889" y="3865"/>
                          <a:pt x="79845" y="3294"/>
                        </a:cubicBezTo>
                        <a:cubicBezTo>
                          <a:pt x="79406" y="3777"/>
                          <a:pt x="79055" y="4480"/>
                          <a:pt x="78791" y="5182"/>
                        </a:cubicBezTo>
                        <a:cubicBezTo>
                          <a:pt x="78220" y="5534"/>
                          <a:pt x="77693" y="5973"/>
                          <a:pt x="77342" y="6456"/>
                        </a:cubicBezTo>
                        <a:cubicBezTo>
                          <a:pt x="77210" y="6632"/>
                          <a:pt x="77078" y="6808"/>
                          <a:pt x="76990" y="6983"/>
                        </a:cubicBezTo>
                        <a:cubicBezTo>
                          <a:pt x="76990" y="6851"/>
                          <a:pt x="76990" y="6676"/>
                          <a:pt x="76946" y="6544"/>
                        </a:cubicBezTo>
                        <a:cubicBezTo>
                          <a:pt x="76859" y="5973"/>
                          <a:pt x="76639" y="5446"/>
                          <a:pt x="76683" y="4875"/>
                        </a:cubicBezTo>
                        <a:cubicBezTo>
                          <a:pt x="75980" y="5446"/>
                          <a:pt x="75321" y="6412"/>
                          <a:pt x="74970" y="7247"/>
                        </a:cubicBezTo>
                        <a:cubicBezTo>
                          <a:pt x="74794" y="7686"/>
                          <a:pt x="74663" y="8169"/>
                          <a:pt x="74619" y="8696"/>
                        </a:cubicBezTo>
                        <a:cubicBezTo>
                          <a:pt x="74399" y="8652"/>
                          <a:pt x="74223" y="8608"/>
                          <a:pt x="74004" y="8564"/>
                        </a:cubicBezTo>
                        <a:cubicBezTo>
                          <a:pt x="73696" y="7818"/>
                          <a:pt x="73301" y="7071"/>
                          <a:pt x="72774" y="6544"/>
                        </a:cubicBezTo>
                        <a:cubicBezTo>
                          <a:pt x="72379" y="6149"/>
                          <a:pt x="71940" y="5841"/>
                          <a:pt x="71676" y="5358"/>
                        </a:cubicBezTo>
                        <a:cubicBezTo>
                          <a:pt x="71412" y="6280"/>
                          <a:pt x="71369" y="7466"/>
                          <a:pt x="71500" y="8433"/>
                        </a:cubicBezTo>
                        <a:cubicBezTo>
                          <a:pt x="71500" y="8564"/>
                          <a:pt x="71544" y="8696"/>
                          <a:pt x="71588" y="8828"/>
                        </a:cubicBezTo>
                        <a:cubicBezTo>
                          <a:pt x="71412" y="8872"/>
                          <a:pt x="71237" y="8960"/>
                          <a:pt x="71017" y="9003"/>
                        </a:cubicBezTo>
                        <a:cubicBezTo>
                          <a:pt x="70973" y="8564"/>
                          <a:pt x="70929" y="8125"/>
                          <a:pt x="71017" y="7730"/>
                        </a:cubicBezTo>
                        <a:cubicBezTo>
                          <a:pt x="70666" y="7949"/>
                          <a:pt x="70271" y="8257"/>
                          <a:pt x="69963" y="8652"/>
                        </a:cubicBezTo>
                        <a:cubicBezTo>
                          <a:pt x="69700" y="8520"/>
                          <a:pt x="69480" y="8389"/>
                          <a:pt x="69260" y="8213"/>
                        </a:cubicBezTo>
                        <a:cubicBezTo>
                          <a:pt x="69260" y="8608"/>
                          <a:pt x="69260" y="9003"/>
                          <a:pt x="69392" y="9399"/>
                        </a:cubicBezTo>
                        <a:cubicBezTo>
                          <a:pt x="69260" y="9574"/>
                          <a:pt x="69173" y="9706"/>
                          <a:pt x="69085" y="9882"/>
                        </a:cubicBezTo>
                        <a:cubicBezTo>
                          <a:pt x="68777" y="10453"/>
                          <a:pt x="68602" y="11068"/>
                          <a:pt x="68470" y="11726"/>
                        </a:cubicBezTo>
                        <a:cubicBezTo>
                          <a:pt x="68470" y="10980"/>
                          <a:pt x="68338" y="10233"/>
                          <a:pt x="68118" y="9574"/>
                        </a:cubicBezTo>
                        <a:cubicBezTo>
                          <a:pt x="67899" y="9047"/>
                          <a:pt x="67635" y="8564"/>
                          <a:pt x="67591" y="7993"/>
                        </a:cubicBezTo>
                        <a:cubicBezTo>
                          <a:pt x="67152" y="8476"/>
                          <a:pt x="66801" y="9179"/>
                          <a:pt x="66537" y="9882"/>
                        </a:cubicBezTo>
                        <a:cubicBezTo>
                          <a:pt x="65966" y="10233"/>
                          <a:pt x="65439" y="10672"/>
                          <a:pt x="65088" y="11155"/>
                        </a:cubicBezTo>
                        <a:cubicBezTo>
                          <a:pt x="64956" y="11331"/>
                          <a:pt x="64824" y="11507"/>
                          <a:pt x="64737" y="11683"/>
                        </a:cubicBezTo>
                        <a:cubicBezTo>
                          <a:pt x="64737" y="11551"/>
                          <a:pt x="64737" y="11375"/>
                          <a:pt x="64693" y="11243"/>
                        </a:cubicBezTo>
                        <a:cubicBezTo>
                          <a:pt x="64605" y="10672"/>
                          <a:pt x="64385" y="10145"/>
                          <a:pt x="64429" y="9574"/>
                        </a:cubicBezTo>
                        <a:cubicBezTo>
                          <a:pt x="63726" y="10145"/>
                          <a:pt x="63068" y="11112"/>
                          <a:pt x="62716" y="11946"/>
                        </a:cubicBezTo>
                        <a:cubicBezTo>
                          <a:pt x="62541" y="12385"/>
                          <a:pt x="62409" y="12868"/>
                          <a:pt x="62365" y="13395"/>
                        </a:cubicBezTo>
                        <a:cubicBezTo>
                          <a:pt x="62145" y="13351"/>
                          <a:pt x="61970" y="13308"/>
                          <a:pt x="61750" y="13264"/>
                        </a:cubicBezTo>
                        <a:cubicBezTo>
                          <a:pt x="61443" y="12517"/>
                          <a:pt x="61047" y="11770"/>
                          <a:pt x="60520" y="11243"/>
                        </a:cubicBezTo>
                        <a:cubicBezTo>
                          <a:pt x="60125" y="10848"/>
                          <a:pt x="59686" y="10541"/>
                          <a:pt x="59422" y="10057"/>
                        </a:cubicBezTo>
                        <a:cubicBezTo>
                          <a:pt x="59159" y="10980"/>
                          <a:pt x="59115" y="12166"/>
                          <a:pt x="59247" y="13132"/>
                        </a:cubicBezTo>
                        <a:cubicBezTo>
                          <a:pt x="59247" y="13264"/>
                          <a:pt x="59291" y="13395"/>
                          <a:pt x="59334" y="13527"/>
                        </a:cubicBezTo>
                        <a:cubicBezTo>
                          <a:pt x="59071" y="13615"/>
                          <a:pt x="58807" y="13703"/>
                          <a:pt x="58588" y="13835"/>
                        </a:cubicBezTo>
                        <a:cubicBezTo>
                          <a:pt x="58500" y="13791"/>
                          <a:pt x="58412" y="13703"/>
                          <a:pt x="58324" y="13659"/>
                        </a:cubicBezTo>
                        <a:cubicBezTo>
                          <a:pt x="57841" y="13439"/>
                          <a:pt x="57358" y="13264"/>
                          <a:pt x="56963" y="12912"/>
                        </a:cubicBezTo>
                        <a:cubicBezTo>
                          <a:pt x="56963" y="13483"/>
                          <a:pt x="57051" y="14098"/>
                          <a:pt x="57226" y="14713"/>
                        </a:cubicBezTo>
                        <a:cubicBezTo>
                          <a:pt x="57051" y="14801"/>
                          <a:pt x="56875" y="14933"/>
                          <a:pt x="56699" y="14977"/>
                        </a:cubicBezTo>
                        <a:cubicBezTo>
                          <a:pt x="56919" y="15152"/>
                          <a:pt x="57182" y="15328"/>
                          <a:pt x="57446" y="15460"/>
                        </a:cubicBezTo>
                        <a:cubicBezTo>
                          <a:pt x="57490" y="15591"/>
                          <a:pt x="57578" y="15767"/>
                          <a:pt x="57622" y="15899"/>
                        </a:cubicBezTo>
                        <a:cubicBezTo>
                          <a:pt x="57841" y="16338"/>
                          <a:pt x="58105" y="16689"/>
                          <a:pt x="58412" y="17041"/>
                        </a:cubicBezTo>
                        <a:cubicBezTo>
                          <a:pt x="58149" y="17436"/>
                          <a:pt x="57929" y="17875"/>
                          <a:pt x="57797" y="18358"/>
                        </a:cubicBezTo>
                        <a:cubicBezTo>
                          <a:pt x="57622" y="18270"/>
                          <a:pt x="57402" y="18183"/>
                          <a:pt x="57226" y="18095"/>
                        </a:cubicBezTo>
                        <a:cubicBezTo>
                          <a:pt x="57095" y="17260"/>
                          <a:pt x="56831" y="16470"/>
                          <a:pt x="56392" y="15811"/>
                        </a:cubicBezTo>
                        <a:cubicBezTo>
                          <a:pt x="56085" y="15328"/>
                          <a:pt x="55733" y="14933"/>
                          <a:pt x="55557" y="14406"/>
                        </a:cubicBezTo>
                        <a:cubicBezTo>
                          <a:pt x="55118" y="15240"/>
                          <a:pt x="54855" y="16426"/>
                          <a:pt x="54811" y="17348"/>
                        </a:cubicBezTo>
                        <a:cubicBezTo>
                          <a:pt x="54811" y="17480"/>
                          <a:pt x="54811" y="17612"/>
                          <a:pt x="54811" y="17743"/>
                        </a:cubicBezTo>
                        <a:cubicBezTo>
                          <a:pt x="54635" y="17743"/>
                          <a:pt x="54416" y="17743"/>
                          <a:pt x="54240" y="17787"/>
                        </a:cubicBezTo>
                        <a:cubicBezTo>
                          <a:pt x="54240" y="17348"/>
                          <a:pt x="54284" y="16909"/>
                          <a:pt x="54460" y="16514"/>
                        </a:cubicBezTo>
                        <a:cubicBezTo>
                          <a:pt x="54064" y="16645"/>
                          <a:pt x="53625" y="16865"/>
                          <a:pt x="53230" y="17129"/>
                        </a:cubicBezTo>
                        <a:cubicBezTo>
                          <a:pt x="53010" y="16953"/>
                          <a:pt x="52791" y="16777"/>
                          <a:pt x="52615" y="16514"/>
                        </a:cubicBezTo>
                        <a:cubicBezTo>
                          <a:pt x="52527" y="16865"/>
                          <a:pt x="52527" y="17304"/>
                          <a:pt x="52527" y="17699"/>
                        </a:cubicBezTo>
                        <a:cubicBezTo>
                          <a:pt x="52395" y="17831"/>
                          <a:pt x="52264" y="17963"/>
                          <a:pt x="52132" y="18095"/>
                        </a:cubicBezTo>
                        <a:cubicBezTo>
                          <a:pt x="51737" y="18578"/>
                          <a:pt x="51429" y="19149"/>
                          <a:pt x="51210" y="19764"/>
                        </a:cubicBezTo>
                        <a:cubicBezTo>
                          <a:pt x="51341" y="19017"/>
                          <a:pt x="51385" y="18270"/>
                          <a:pt x="51210" y="17568"/>
                        </a:cubicBezTo>
                        <a:cubicBezTo>
                          <a:pt x="51122" y="16997"/>
                          <a:pt x="50902" y="16470"/>
                          <a:pt x="50990" y="15899"/>
                        </a:cubicBezTo>
                        <a:cubicBezTo>
                          <a:pt x="50463" y="16294"/>
                          <a:pt x="49980" y="16865"/>
                          <a:pt x="49628" y="17480"/>
                        </a:cubicBezTo>
                        <a:cubicBezTo>
                          <a:pt x="49014" y="17699"/>
                          <a:pt x="48443" y="18007"/>
                          <a:pt x="47960" y="18358"/>
                        </a:cubicBezTo>
                        <a:cubicBezTo>
                          <a:pt x="47784" y="18490"/>
                          <a:pt x="47652" y="18622"/>
                          <a:pt x="47520" y="18797"/>
                        </a:cubicBezTo>
                        <a:cubicBezTo>
                          <a:pt x="47520" y="18666"/>
                          <a:pt x="47520" y="18490"/>
                          <a:pt x="47520" y="18358"/>
                        </a:cubicBezTo>
                        <a:cubicBezTo>
                          <a:pt x="47520" y="17787"/>
                          <a:pt x="47433" y="17216"/>
                          <a:pt x="47564" y="16645"/>
                        </a:cubicBezTo>
                        <a:cubicBezTo>
                          <a:pt x="46774" y="17041"/>
                          <a:pt x="45939" y="17831"/>
                          <a:pt x="45456" y="18578"/>
                        </a:cubicBezTo>
                        <a:cubicBezTo>
                          <a:pt x="45193" y="18973"/>
                          <a:pt x="44973" y="19412"/>
                          <a:pt x="44841" y="19895"/>
                        </a:cubicBezTo>
                        <a:cubicBezTo>
                          <a:pt x="44666" y="19808"/>
                          <a:pt x="44446" y="19720"/>
                          <a:pt x="44270" y="19632"/>
                        </a:cubicBezTo>
                        <a:cubicBezTo>
                          <a:pt x="44139" y="18797"/>
                          <a:pt x="43875" y="18007"/>
                          <a:pt x="43436" y="17348"/>
                        </a:cubicBezTo>
                        <a:cubicBezTo>
                          <a:pt x="43129" y="16865"/>
                          <a:pt x="42777" y="16470"/>
                          <a:pt x="42602" y="15943"/>
                        </a:cubicBezTo>
                        <a:cubicBezTo>
                          <a:pt x="42162" y="16777"/>
                          <a:pt x="41899" y="17963"/>
                          <a:pt x="41855" y="18885"/>
                        </a:cubicBezTo>
                        <a:cubicBezTo>
                          <a:pt x="41855" y="19017"/>
                          <a:pt x="41855" y="19149"/>
                          <a:pt x="41855" y="19281"/>
                        </a:cubicBezTo>
                        <a:cubicBezTo>
                          <a:pt x="41591" y="19281"/>
                          <a:pt x="41328" y="19324"/>
                          <a:pt x="41064" y="19368"/>
                        </a:cubicBezTo>
                        <a:cubicBezTo>
                          <a:pt x="40977" y="19281"/>
                          <a:pt x="40933" y="19237"/>
                          <a:pt x="40845" y="19149"/>
                        </a:cubicBezTo>
                        <a:cubicBezTo>
                          <a:pt x="40450" y="18797"/>
                          <a:pt x="39966" y="18534"/>
                          <a:pt x="39659" y="18095"/>
                        </a:cubicBezTo>
                        <a:cubicBezTo>
                          <a:pt x="39527" y="18666"/>
                          <a:pt x="39527" y="19281"/>
                          <a:pt x="39571" y="19939"/>
                        </a:cubicBezTo>
                        <a:cubicBezTo>
                          <a:pt x="39395" y="19983"/>
                          <a:pt x="39220" y="20071"/>
                          <a:pt x="39000" y="20071"/>
                        </a:cubicBezTo>
                        <a:cubicBezTo>
                          <a:pt x="39176" y="20291"/>
                          <a:pt x="39395" y="20510"/>
                          <a:pt x="39659" y="20730"/>
                        </a:cubicBezTo>
                        <a:cubicBezTo>
                          <a:pt x="39659" y="20906"/>
                          <a:pt x="39703" y="21037"/>
                          <a:pt x="39747" y="21213"/>
                        </a:cubicBezTo>
                        <a:cubicBezTo>
                          <a:pt x="39923" y="21872"/>
                          <a:pt x="40186" y="22443"/>
                          <a:pt x="40581" y="22970"/>
                        </a:cubicBezTo>
                        <a:cubicBezTo>
                          <a:pt x="40581" y="22970"/>
                          <a:pt x="40581" y="22970"/>
                          <a:pt x="40581" y="22970"/>
                        </a:cubicBezTo>
                        <a:cubicBezTo>
                          <a:pt x="40581" y="22970"/>
                          <a:pt x="40581" y="22926"/>
                          <a:pt x="40581" y="22882"/>
                        </a:cubicBezTo>
                        <a:cubicBezTo>
                          <a:pt x="40581" y="22882"/>
                          <a:pt x="40581" y="22970"/>
                          <a:pt x="40537" y="23014"/>
                        </a:cubicBezTo>
                        <a:cubicBezTo>
                          <a:pt x="40493" y="23014"/>
                          <a:pt x="40450" y="23058"/>
                          <a:pt x="40406" y="23102"/>
                        </a:cubicBezTo>
                        <a:cubicBezTo>
                          <a:pt x="40406" y="23102"/>
                          <a:pt x="40450" y="23102"/>
                          <a:pt x="40493" y="23145"/>
                        </a:cubicBezTo>
                        <a:cubicBezTo>
                          <a:pt x="40142" y="23936"/>
                          <a:pt x="39879" y="24990"/>
                          <a:pt x="39879" y="25825"/>
                        </a:cubicBezTo>
                        <a:cubicBezTo>
                          <a:pt x="39879" y="25956"/>
                          <a:pt x="39879" y="26088"/>
                          <a:pt x="39879" y="26220"/>
                        </a:cubicBezTo>
                        <a:cubicBezTo>
                          <a:pt x="39615" y="26220"/>
                          <a:pt x="39352" y="26264"/>
                          <a:pt x="39088" y="26308"/>
                        </a:cubicBezTo>
                        <a:cubicBezTo>
                          <a:pt x="39000" y="26220"/>
                          <a:pt x="38956" y="26176"/>
                          <a:pt x="38868" y="26088"/>
                        </a:cubicBezTo>
                        <a:cubicBezTo>
                          <a:pt x="38473" y="25737"/>
                          <a:pt x="37990" y="25473"/>
                          <a:pt x="37683" y="25034"/>
                        </a:cubicBezTo>
                        <a:cubicBezTo>
                          <a:pt x="37551" y="25605"/>
                          <a:pt x="37551" y="26220"/>
                          <a:pt x="37595" y="26879"/>
                        </a:cubicBezTo>
                        <a:cubicBezTo>
                          <a:pt x="37419" y="26923"/>
                          <a:pt x="37243" y="27010"/>
                          <a:pt x="37024" y="27010"/>
                        </a:cubicBezTo>
                        <a:cubicBezTo>
                          <a:pt x="37200" y="27230"/>
                          <a:pt x="37419" y="27450"/>
                          <a:pt x="37683" y="27669"/>
                        </a:cubicBezTo>
                        <a:cubicBezTo>
                          <a:pt x="37683" y="27845"/>
                          <a:pt x="37727" y="27977"/>
                          <a:pt x="37770" y="28152"/>
                        </a:cubicBezTo>
                        <a:cubicBezTo>
                          <a:pt x="37946" y="28811"/>
                          <a:pt x="38210" y="29382"/>
                          <a:pt x="38605" y="29909"/>
                        </a:cubicBezTo>
                        <a:cubicBezTo>
                          <a:pt x="38517" y="29953"/>
                          <a:pt x="38429" y="29997"/>
                          <a:pt x="38341" y="30041"/>
                        </a:cubicBezTo>
                        <a:cubicBezTo>
                          <a:pt x="38385" y="30041"/>
                          <a:pt x="38473" y="30129"/>
                          <a:pt x="38561" y="30129"/>
                        </a:cubicBezTo>
                        <a:cubicBezTo>
                          <a:pt x="38078" y="30787"/>
                          <a:pt x="37683" y="31622"/>
                          <a:pt x="37507" y="32369"/>
                        </a:cubicBezTo>
                        <a:cubicBezTo>
                          <a:pt x="37463" y="32588"/>
                          <a:pt x="37419" y="32852"/>
                          <a:pt x="37375" y="33071"/>
                        </a:cubicBezTo>
                        <a:cubicBezTo>
                          <a:pt x="37243" y="32983"/>
                          <a:pt x="37112" y="32896"/>
                          <a:pt x="37024" y="32720"/>
                        </a:cubicBezTo>
                        <a:cubicBezTo>
                          <a:pt x="36936" y="33203"/>
                          <a:pt x="36936" y="33774"/>
                          <a:pt x="37024" y="34345"/>
                        </a:cubicBezTo>
                        <a:cubicBezTo>
                          <a:pt x="36585" y="33423"/>
                          <a:pt x="35970" y="32544"/>
                          <a:pt x="35223" y="31973"/>
                        </a:cubicBezTo>
                        <a:cubicBezTo>
                          <a:pt x="34784" y="31666"/>
                          <a:pt x="34301" y="31402"/>
                          <a:pt x="33994" y="30963"/>
                        </a:cubicBezTo>
                        <a:cubicBezTo>
                          <a:pt x="33818" y="31929"/>
                          <a:pt x="33994" y="33115"/>
                          <a:pt x="34257" y="34037"/>
                        </a:cubicBezTo>
                        <a:cubicBezTo>
                          <a:pt x="34433" y="34652"/>
                          <a:pt x="34784" y="35223"/>
                          <a:pt x="35135" y="35706"/>
                        </a:cubicBezTo>
                        <a:cubicBezTo>
                          <a:pt x="34608" y="35267"/>
                          <a:pt x="34037" y="34872"/>
                          <a:pt x="33423" y="34696"/>
                        </a:cubicBezTo>
                        <a:cubicBezTo>
                          <a:pt x="32939" y="34564"/>
                          <a:pt x="32412" y="34477"/>
                          <a:pt x="31973" y="34169"/>
                        </a:cubicBezTo>
                        <a:cubicBezTo>
                          <a:pt x="32061" y="34872"/>
                          <a:pt x="32325" y="35619"/>
                          <a:pt x="32632" y="36277"/>
                        </a:cubicBezTo>
                        <a:cubicBezTo>
                          <a:pt x="32544" y="36980"/>
                          <a:pt x="32500" y="37727"/>
                          <a:pt x="32588" y="38342"/>
                        </a:cubicBezTo>
                        <a:cubicBezTo>
                          <a:pt x="32588" y="38561"/>
                          <a:pt x="32676" y="38781"/>
                          <a:pt x="32720" y="39000"/>
                        </a:cubicBezTo>
                        <a:cubicBezTo>
                          <a:pt x="32588" y="38913"/>
                          <a:pt x="32500" y="38825"/>
                          <a:pt x="32369" y="38781"/>
                        </a:cubicBezTo>
                        <a:cubicBezTo>
                          <a:pt x="31929" y="38517"/>
                          <a:pt x="31402" y="38342"/>
                          <a:pt x="31051" y="37946"/>
                        </a:cubicBezTo>
                        <a:cubicBezTo>
                          <a:pt x="31007" y="38913"/>
                          <a:pt x="31271" y="40098"/>
                          <a:pt x="31622" y="40933"/>
                        </a:cubicBezTo>
                        <a:cubicBezTo>
                          <a:pt x="31841" y="41372"/>
                          <a:pt x="32105" y="41767"/>
                          <a:pt x="32369" y="42163"/>
                        </a:cubicBezTo>
                        <a:cubicBezTo>
                          <a:pt x="32193" y="42294"/>
                          <a:pt x="32061" y="42470"/>
                          <a:pt x="31885" y="42646"/>
                        </a:cubicBezTo>
                        <a:cubicBezTo>
                          <a:pt x="31183" y="42426"/>
                          <a:pt x="30392" y="42338"/>
                          <a:pt x="29689" y="42470"/>
                        </a:cubicBezTo>
                        <a:cubicBezTo>
                          <a:pt x="29206" y="42558"/>
                          <a:pt x="28679" y="42733"/>
                          <a:pt x="28196" y="42690"/>
                        </a:cubicBezTo>
                        <a:cubicBezTo>
                          <a:pt x="28635" y="43524"/>
                          <a:pt x="29470" y="44315"/>
                          <a:pt x="30217" y="44754"/>
                        </a:cubicBezTo>
                        <a:cubicBezTo>
                          <a:pt x="30304" y="44798"/>
                          <a:pt x="30436" y="44842"/>
                          <a:pt x="30524" y="44929"/>
                        </a:cubicBezTo>
                        <a:cubicBezTo>
                          <a:pt x="30436" y="45193"/>
                          <a:pt x="30304" y="45500"/>
                          <a:pt x="30260" y="45764"/>
                        </a:cubicBezTo>
                        <a:cubicBezTo>
                          <a:pt x="30173" y="45764"/>
                          <a:pt x="30085" y="45852"/>
                          <a:pt x="29997" y="45896"/>
                        </a:cubicBezTo>
                        <a:cubicBezTo>
                          <a:pt x="29558" y="46159"/>
                          <a:pt x="29119" y="46511"/>
                          <a:pt x="28635" y="46598"/>
                        </a:cubicBezTo>
                        <a:cubicBezTo>
                          <a:pt x="28899" y="46862"/>
                          <a:pt x="29206" y="47038"/>
                          <a:pt x="29514" y="47257"/>
                        </a:cubicBezTo>
                        <a:cubicBezTo>
                          <a:pt x="29514" y="47740"/>
                          <a:pt x="29646" y="48179"/>
                          <a:pt x="29777" y="48663"/>
                        </a:cubicBezTo>
                        <a:cubicBezTo>
                          <a:pt x="29689" y="49497"/>
                          <a:pt x="29777" y="50375"/>
                          <a:pt x="30041" y="51210"/>
                        </a:cubicBezTo>
                        <a:cubicBezTo>
                          <a:pt x="29997" y="51210"/>
                          <a:pt x="29953" y="51210"/>
                          <a:pt x="29909" y="51210"/>
                        </a:cubicBezTo>
                        <a:cubicBezTo>
                          <a:pt x="29821" y="50859"/>
                          <a:pt x="29733" y="50551"/>
                          <a:pt x="29602" y="50200"/>
                        </a:cubicBezTo>
                        <a:cubicBezTo>
                          <a:pt x="29162" y="49190"/>
                          <a:pt x="28504" y="48136"/>
                          <a:pt x="27669" y="47521"/>
                        </a:cubicBezTo>
                        <a:cubicBezTo>
                          <a:pt x="27230" y="47213"/>
                          <a:pt x="26747" y="46950"/>
                          <a:pt x="26439" y="46511"/>
                        </a:cubicBezTo>
                        <a:cubicBezTo>
                          <a:pt x="26264" y="47477"/>
                          <a:pt x="26439" y="48663"/>
                          <a:pt x="26703" y="49585"/>
                        </a:cubicBezTo>
                        <a:cubicBezTo>
                          <a:pt x="26879" y="50200"/>
                          <a:pt x="27230" y="50771"/>
                          <a:pt x="27581" y="51254"/>
                        </a:cubicBezTo>
                        <a:cubicBezTo>
                          <a:pt x="27054" y="50815"/>
                          <a:pt x="26483" y="50419"/>
                          <a:pt x="25868" y="50244"/>
                        </a:cubicBezTo>
                        <a:cubicBezTo>
                          <a:pt x="25385" y="50112"/>
                          <a:pt x="24858" y="50024"/>
                          <a:pt x="24419" y="49717"/>
                        </a:cubicBezTo>
                        <a:cubicBezTo>
                          <a:pt x="24507" y="50419"/>
                          <a:pt x="24770" y="51166"/>
                          <a:pt x="25078" y="51825"/>
                        </a:cubicBezTo>
                        <a:cubicBezTo>
                          <a:pt x="24990" y="52527"/>
                          <a:pt x="24946" y="53274"/>
                          <a:pt x="25034" y="53889"/>
                        </a:cubicBezTo>
                        <a:cubicBezTo>
                          <a:pt x="25034" y="54109"/>
                          <a:pt x="25122" y="54328"/>
                          <a:pt x="25166" y="54548"/>
                        </a:cubicBezTo>
                        <a:cubicBezTo>
                          <a:pt x="25034" y="54460"/>
                          <a:pt x="24946" y="54372"/>
                          <a:pt x="24814" y="54328"/>
                        </a:cubicBezTo>
                        <a:cubicBezTo>
                          <a:pt x="24375" y="54065"/>
                          <a:pt x="23848" y="53889"/>
                          <a:pt x="23497" y="53494"/>
                        </a:cubicBezTo>
                        <a:cubicBezTo>
                          <a:pt x="23453" y="54460"/>
                          <a:pt x="23716" y="55646"/>
                          <a:pt x="24068" y="56480"/>
                        </a:cubicBezTo>
                        <a:cubicBezTo>
                          <a:pt x="24287" y="56919"/>
                          <a:pt x="24551" y="57315"/>
                          <a:pt x="24814" y="57710"/>
                        </a:cubicBezTo>
                        <a:cubicBezTo>
                          <a:pt x="24639" y="57842"/>
                          <a:pt x="24507" y="58017"/>
                          <a:pt x="24331" y="58193"/>
                        </a:cubicBezTo>
                        <a:cubicBezTo>
                          <a:pt x="23629" y="57973"/>
                          <a:pt x="22838" y="57886"/>
                          <a:pt x="22135" y="58017"/>
                        </a:cubicBezTo>
                        <a:cubicBezTo>
                          <a:pt x="21652" y="58105"/>
                          <a:pt x="21125" y="58281"/>
                          <a:pt x="20642" y="58237"/>
                        </a:cubicBezTo>
                        <a:cubicBezTo>
                          <a:pt x="21081" y="59071"/>
                          <a:pt x="21916" y="59862"/>
                          <a:pt x="22662" y="60301"/>
                        </a:cubicBezTo>
                        <a:cubicBezTo>
                          <a:pt x="22750" y="60345"/>
                          <a:pt x="22882" y="60389"/>
                          <a:pt x="22970" y="60477"/>
                        </a:cubicBezTo>
                        <a:cubicBezTo>
                          <a:pt x="22882" y="60696"/>
                          <a:pt x="22838" y="60872"/>
                          <a:pt x="22750" y="61092"/>
                        </a:cubicBezTo>
                        <a:cubicBezTo>
                          <a:pt x="22399" y="60872"/>
                          <a:pt x="22091" y="60653"/>
                          <a:pt x="21872" y="60301"/>
                        </a:cubicBezTo>
                        <a:cubicBezTo>
                          <a:pt x="21784" y="60784"/>
                          <a:pt x="21784" y="61311"/>
                          <a:pt x="21872" y="61794"/>
                        </a:cubicBezTo>
                        <a:cubicBezTo>
                          <a:pt x="21652" y="61926"/>
                          <a:pt x="21389" y="62058"/>
                          <a:pt x="21125" y="62102"/>
                        </a:cubicBezTo>
                        <a:cubicBezTo>
                          <a:pt x="21389" y="62365"/>
                          <a:pt x="21696" y="62541"/>
                          <a:pt x="22003" y="62761"/>
                        </a:cubicBezTo>
                        <a:cubicBezTo>
                          <a:pt x="22003" y="62980"/>
                          <a:pt x="22091" y="63156"/>
                          <a:pt x="22135" y="63332"/>
                        </a:cubicBezTo>
                        <a:cubicBezTo>
                          <a:pt x="22135" y="63419"/>
                          <a:pt x="22179" y="63463"/>
                          <a:pt x="22223" y="63551"/>
                        </a:cubicBezTo>
                        <a:cubicBezTo>
                          <a:pt x="21960" y="63727"/>
                          <a:pt x="21740" y="63903"/>
                          <a:pt x="21564" y="64122"/>
                        </a:cubicBezTo>
                        <a:cubicBezTo>
                          <a:pt x="21476" y="64122"/>
                          <a:pt x="21389" y="64034"/>
                          <a:pt x="21345" y="63990"/>
                        </a:cubicBezTo>
                        <a:cubicBezTo>
                          <a:pt x="21081" y="63903"/>
                          <a:pt x="20774" y="63815"/>
                          <a:pt x="20510" y="63727"/>
                        </a:cubicBezTo>
                        <a:cubicBezTo>
                          <a:pt x="20466" y="63463"/>
                          <a:pt x="20422" y="63200"/>
                          <a:pt x="20466" y="62936"/>
                        </a:cubicBezTo>
                        <a:cubicBezTo>
                          <a:pt x="20291" y="63068"/>
                          <a:pt x="20115" y="63244"/>
                          <a:pt x="19939" y="63419"/>
                        </a:cubicBezTo>
                        <a:lnTo>
                          <a:pt x="19939" y="63419"/>
                        </a:lnTo>
                        <a:cubicBezTo>
                          <a:pt x="19456" y="63947"/>
                          <a:pt x="19017" y="64649"/>
                          <a:pt x="18753" y="65308"/>
                        </a:cubicBezTo>
                        <a:cubicBezTo>
                          <a:pt x="18578" y="65747"/>
                          <a:pt x="18446" y="66230"/>
                          <a:pt x="18402" y="66757"/>
                        </a:cubicBezTo>
                        <a:cubicBezTo>
                          <a:pt x="18182" y="66713"/>
                          <a:pt x="18007" y="66669"/>
                          <a:pt x="17787" y="66626"/>
                        </a:cubicBezTo>
                        <a:cubicBezTo>
                          <a:pt x="17480" y="65879"/>
                          <a:pt x="17084" y="65132"/>
                          <a:pt x="16557" y="64605"/>
                        </a:cubicBezTo>
                        <a:cubicBezTo>
                          <a:pt x="16162" y="64210"/>
                          <a:pt x="15723" y="63903"/>
                          <a:pt x="15459" y="63419"/>
                        </a:cubicBezTo>
                        <a:cubicBezTo>
                          <a:pt x="15196" y="64342"/>
                          <a:pt x="15152" y="65528"/>
                          <a:pt x="15284" y="66494"/>
                        </a:cubicBezTo>
                        <a:cubicBezTo>
                          <a:pt x="15284" y="66626"/>
                          <a:pt x="15328" y="66757"/>
                          <a:pt x="15372" y="66889"/>
                        </a:cubicBezTo>
                        <a:cubicBezTo>
                          <a:pt x="15108" y="66977"/>
                          <a:pt x="14845" y="67065"/>
                          <a:pt x="14625" y="67197"/>
                        </a:cubicBezTo>
                        <a:cubicBezTo>
                          <a:pt x="14537" y="67153"/>
                          <a:pt x="14449" y="67065"/>
                          <a:pt x="14361" y="67021"/>
                        </a:cubicBezTo>
                        <a:cubicBezTo>
                          <a:pt x="13878" y="66801"/>
                          <a:pt x="13395" y="66626"/>
                          <a:pt x="13000" y="66274"/>
                        </a:cubicBezTo>
                        <a:cubicBezTo>
                          <a:pt x="13000" y="66845"/>
                          <a:pt x="13088" y="67460"/>
                          <a:pt x="13263" y="68075"/>
                        </a:cubicBezTo>
                        <a:cubicBezTo>
                          <a:pt x="13088" y="68163"/>
                          <a:pt x="12912" y="68295"/>
                          <a:pt x="12736" y="68338"/>
                        </a:cubicBezTo>
                        <a:cubicBezTo>
                          <a:pt x="12956" y="68514"/>
                          <a:pt x="13219" y="68690"/>
                          <a:pt x="13483" y="68822"/>
                        </a:cubicBezTo>
                        <a:cubicBezTo>
                          <a:pt x="13527" y="68953"/>
                          <a:pt x="13615" y="69129"/>
                          <a:pt x="13659" y="69261"/>
                        </a:cubicBezTo>
                        <a:cubicBezTo>
                          <a:pt x="13922" y="69832"/>
                          <a:pt x="14317" y="70359"/>
                          <a:pt x="14801" y="70754"/>
                        </a:cubicBezTo>
                        <a:cubicBezTo>
                          <a:pt x="14801" y="70754"/>
                          <a:pt x="14801" y="70754"/>
                          <a:pt x="14801" y="70754"/>
                        </a:cubicBezTo>
                        <a:cubicBezTo>
                          <a:pt x="14801" y="70754"/>
                          <a:pt x="14801" y="70710"/>
                          <a:pt x="14757" y="70666"/>
                        </a:cubicBezTo>
                        <a:cubicBezTo>
                          <a:pt x="14757" y="70710"/>
                          <a:pt x="14757" y="70754"/>
                          <a:pt x="14757" y="70798"/>
                        </a:cubicBezTo>
                        <a:cubicBezTo>
                          <a:pt x="14713" y="70798"/>
                          <a:pt x="14669" y="70886"/>
                          <a:pt x="14625" y="70930"/>
                        </a:cubicBezTo>
                        <a:cubicBezTo>
                          <a:pt x="14625" y="70930"/>
                          <a:pt x="14713" y="70930"/>
                          <a:pt x="14713" y="70930"/>
                        </a:cubicBezTo>
                        <a:cubicBezTo>
                          <a:pt x="14493" y="71808"/>
                          <a:pt x="14449" y="72862"/>
                          <a:pt x="14625" y="73697"/>
                        </a:cubicBezTo>
                        <a:cubicBezTo>
                          <a:pt x="14625" y="73828"/>
                          <a:pt x="14669" y="73960"/>
                          <a:pt x="14713" y="74092"/>
                        </a:cubicBezTo>
                        <a:cubicBezTo>
                          <a:pt x="14449" y="74180"/>
                          <a:pt x="14186" y="74268"/>
                          <a:pt x="13966" y="74399"/>
                        </a:cubicBezTo>
                        <a:cubicBezTo>
                          <a:pt x="13878" y="74355"/>
                          <a:pt x="13790" y="74268"/>
                          <a:pt x="13703" y="74224"/>
                        </a:cubicBezTo>
                        <a:cubicBezTo>
                          <a:pt x="13219" y="74004"/>
                          <a:pt x="12736" y="73828"/>
                          <a:pt x="12341" y="73477"/>
                        </a:cubicBezTo>
                        <a:cubicBezTo>
                          <a:pt x="12341" y="74048"/>
                          <a:pt x="12429" y="74663"/>
                          <a:pt x="12605" y="75278"/>
                        </a:cubicBezTo>
                        <a:cubicBezTo>
                          <a:pt x="12429" y="75366"/>
                          <a:pt x="12253" y="75497"/>
                          <a:pt x="12078" y="75541"/>
                        </a:cubicBezTo>
                        <a:cubicBezTo>
                          <a:pt x="12297" y="75717"/>
                          <a:pt x="12561" y="75893"/>
                          <a:pt x="12824" y="76024"/>
                        </a:cubicBezTo>
                        <a:cubicBezTo>
                          <a:pt x="12868" y="76156"/>
                          <a:pt x="12956" y="76332"/>
                          <a:pt x="13000" y="76464"/>
                        </a:cubicBezTo>
                        <a:cubicBezTo>
                          <a:pt x="13176" y="76815"/>
                          <a:pt x="13395" y="77166"/>
                          <a:pt x="13659" y="77430"/>
                        </a:cubicBezTo>
                        <a:cubicBezTo>
                          <a:pt x="13483" y="77342"/>
                          <a:pt x="13351" y="77254"/>
                          <a:pt x="13219" y="77122"/>
                        </a:cubicBezTo>
                        <a:cubicBezTo>
                          <a:pt x="13219" y="77518"/>
                          <a:pt x="13219" y="77913"/>
                          <a:pt x="13351" y="78308"/>
                        </a:cubicBezTo>
                        <a:cubicBezTo>
                          <a:pt x="13219" y="78484"/>
                          <a:pt x="13132" y="78616"/>
                          <a:pt x="13044" y="78791"/>
                        </a:cubicBezTo>
                        <a:cubicBezTo>
                          <a:pt x="12736" y="79362"/>
                          <a:pt x="12561" y="79977"/>
                          <a:pt x="12429" y="80636"/>
                        </a:cubicBezTo>
                        <a:cubicBezTo>
                          <a:pt x="12429" y="79889"/>
                          <a:pt x="12297" y="79143"/>
                          <a:pt x="12078" y="78484"/>
                        </a:cubicBezTo>
                        <a:cubicBezTo>
                          <a:pt x="11858" y="77957"/>
                          <a:pt x="11594" y="77474"/>
                          <a:pt x="11551" y="76903"/>
                        </a:cubicBezTo>
                        <a:cubicBezTo>
                          <a:pt x="11111" y="77386"/>
                          <a:pt x="10760" y="78089"/>
                          <a:pt x="10496" y="78791"/>
                        </a:cubicBezTo>
                        <a:cubicBezTo>
                          <a:pt x="9925" y="79143"/>
                          <a:pt x="9398" y="79582"/>
                          <a:pt x="9047" y="80065"/>
                        </a:cubicBezTo>
                        <a:cubicBezTo>
                          <a:pt x="8915" y="80241"/>
                          <a:pt x="8784" y="80416"/>
                          <a:pt x="8696" y="80592"/>
                        </a:cubicBezTo>
                        <a:cubicBezTo>
                          <a:pt x="8696" y="80460"/>
                          <a:pt x="8696" y="80284"/>
                          <a:pt x="8652" y="80153"/>
                        </a:cubicBezTo>
                        <a:cubicBezTo>
                          <a:pt x="8564" y="79582"/>
                          <a:pt x="8344" y="79055"/>
                          <a:pt x="8388" y="78484"/>
                        </a:cubicBezTo>
                        <a:cubicBezTo>
                          <a:pt x="7686" y="79055"/>
                          <a:pt x="7027" y="80021"/>
                          <a:pt x="6675" y="80855"/>
                        </a:cubicBezTo>
                        <a:cubicBezTo>
                          <a:pt x="6500" y="81295"/>
                          <a:pt x="6368" y="81778"/>
                          <a:pt x="6324" y="82305"/>
                        </a:cubicBezTo>
                        <a:cubicBezTo>
                          <a:pt x="6104" y="82261"/>
                          <a:pt x="5929" y="82217"/>
                          <a:pt x="5709" y="82173"/>
                        </a:cubicBezTo>
                        <a:cubicBezTo>
                          <a:pt x="5402" y="81426"/>
                          <a:pt x="5006" y="80680"/>
                          <a:pt x="4479" y="80153"/>
                        </a:cubicBezTo>
                        <a:cubicBezTo>
                          <a:pt x="4084" y="79757"/>
                          <a:pt x="3645" y="79450"/>
                          <a:pt x="3381" y="78967"/>
                        </a:cubicBezTo>
                        <a:cubicBezTo>
                          <a:pt x="3118" y="79889"/>
                          <a:pt x="3074" y="81075"/>
                          <a:pt x="3206" y="82041"/>
                        </a:cubicBezTo>
                        <a:cubicBezTo>
                          <a:pt x="3206" y="82173"/>
                          <a:pt x="3250" y="82305"/>
                          <a:pt x="3294" y="82437"/>
                        </a:cubicBezTo>
                        <a:cubicBezTo>
                          <a:pt x="3030" y="82524"/>
                          <a:pt x="2810" y="82612"/>
                          <a:pt x="2547" y="82744"/>
                        </a:cubicBezTo>
                        <a:cubicBezTo>
                          <a:pt x="2459" y="82700"/>
                          <a:pt x="2371" y="82612"/>
                          <a:pt x="2283" y="82568"/>
                        </a:cubicBezTo>
                        <a:cubicBezTo>
                          <a:pt x="1800" y="82349"/>
                          <a:pt x="1317" y="82173"/>
                          <a:pt x="922" y="81822"/>
                        </a:cubicBezTo>
                        <a:cubicBezTo>
                          <a:pt x="922" y="82393"/>
                          <a:pt x="1010" y="83007"/>
                          <a:pt x="1185" y="83622"/>
                        </a:cubicBezTo>
                        <a:cubicBezTo>
                          <a:pt x="1010" y="83710"/>
                          <a:pt x="834" y="83842"/>
                          <a:pt x="658" y="83886"/>
                        </a:cubicBezTo>
                        <a:cubicBezTo>
                          <a:pt x="878" y="84062"/>
                          <a:pt x="1141" y="84237"/>
                          <a:pt x="1405" y="84369"/>
                        </a:cubicBezTo>
                        <a:cubicBezTo>
                          <a:pt x="1449" y="84501"/>
                          <a:pt x="1537" y="84676"/>
                          <a:pt x="1581" y="84808"/>
                        </a:cubicBezTo>
                        <a:cubicBezTo>
                          <a:pt x="1844" y="85379"/>
                          <a:pt x="2239" y="85906"/>
                          <a:pt x="2723" y="86301"/>
                        </a:cubicBezTo>
                        <a:cubicBezTo>
                          <a:pt x="2723" y="86301"/>
                          <a:pt x="2723" y="86301"/>
                          <a:pt x="2723" y="86301"/>
                        </a:cubicBezTo>
                        <a:cubicBezTo>
                          <a:pt x="2723" y="86301"/>
                          <a:pt x="2723" y="86258"/>
                          <a:pt x="2679" y="86214"/>
                        </a:cubicBezTo>
                        <a:cubicBezTo>
                          <a:pt x="2679" y="86258"/>
                          <a:pt x="2679" y="86301"/>
                          <a:pt x="2679" y="86345"/>
                        </a:cubicBezTo>
                        <a:cubicBezTo>
                          <a:pt x="2635" y="86345"/>
                          <a:pt x="2591" y="86433"/>
                          <a:pt x="2547" y="86477"/>
                        </a:cubicBezTo>
                        <a:cubicBezTo>
                          <a:pt x="2547" y="86477"/>
                          <a:pt x="2635" y="86477"/>
                          <a:pt x="2635" y="86477"/>
                        </a:cubicBezTo>
                        <a:cubicBezTo>
                          <a:pt x="2415" y="87356"/>
                          <a:pt x="2371" y="88410"/>
                          <a:pt x="2547" y="89244"/>
                        </a:cubicBezTo>
                        <a:cubicBezTo>
                          <a:pt x="2547" y="89376"/>
                          <a:pt x="2591" y="89508"/>
                          <a:pt x="2635" y="89639"/>
                        </a:cubicBezTo>
                        <a:cubicBezTo>
                          <a:pt x="2371" y="89727"/>
                          <a:pt x="2108" y="89815"/>
                          <a:pt x="1888" y="89947"/>
                        </a:cubicBezTo>
                        <a:cubicBezTo>
                          <a:pt x="1800" y="89903"/>
                          <a:pt x="1712" y="89815"/>
                          <a:pt x="1625" y="89771"/>
                        </a:cubicBezTo>
                        <a:cubicBezTo>
                          <a:pt x="1141" y="89551"/>
                          <a:pt x="658" y="89376"/>
                          <a:pt x="263" y="89024"/>
                        </a:cubicBezTo>
                        <a:cubicBezTo>
                          <a:pt x="263" y="89595"/>
                          <a:pt x="351" y="90210"/>
                          <a:pt x="527" y="90825"/>
                        </a:cubicBezTo>
                        <a:cubicBezTo>
                          <a:pt x="351" y="90913"/>
                          <a:pt x="175" y="91045"/>
                          <a:pt x="0" y="91089"/>
                        </a:cubicBezTo>
                        <a:cubicBezTo>
                          <a:pt x="219" y="91264"/>
                          <a:pt x="483" y="91440"/>
                          <a:pt x="746" y="91572"/>
                        </a:cubicBezTo>
                        <a:cubicBezTo>
                          <a:pt x="790" y="91704"/>
                          <a:pt x="878" y="91879"/>
                          <a:pt x="922" y="92011"/>
                        </a:cubicBezTo>
                        <a:cubicBezTo>
                          <a:pt x="1185" y="92582"/>
                          <a:pt x="1581" y="93109"/>
                          <a:pt x="2064" y="93504"/>
                        </a:cubicBezTo>
                        <a:cubicBezTo>
                          <a:pt x="1976" y="93592"/>
                          <a:pt x="1932" y="93636"/>
                          <a:pt x="1844" y="93724"/>
                        </a:cubicBezTo>
                        <a:cubicBezTo>
                          <a:pt x="2064" y="93812"/>
                          <a:pt x="2283" y="93856"/>
                          <a:pt x="2547" y="93900"/>
                        </a:cubicBezTo>
                        <a:cubicBezTo>
                          <a:pt x="3294" y="94470"/>
                          <a:pt x="4216" y="94910"/>
                          <a:pt x="5094" y="95217"/>
                        </a:cubicBezTo>
                        <a:cubicBezTo>
                          <a:pt x="4963" y="94734"/>
                          <a:pt x="4831" y="94251"/>
                          <a:pt x="4699" y="93768"/>
                        </a:cubicBezTo>
                        <a:cubicBezTo>
                          <a:pt x="4919" y="93724"/>
                          <a:pt x="5138" y="93636"/>
                          <a:pt x="5314" y="93548"/>
                        </a:cubicBezTo>
                        <a:cubicBezTo>
                          <a:pt x="5402" y="93636"/>
                          <a:pt x="5490" y="93724"/>
                          <a:pt x="5577" y="93768"/>
                        </a:cubicBezTo>
                        <a:cubicBezTo>
                          <a:pt x="5577" y="93636"/>
                          <a:pt x="5577" y="93504"/>
                          <a:pt x="5577" y="93372"/>
                        </a:cubicBezTo>
                        <a:cubicBezTo>
                          <a:pt x="5709" y="93285"/>
                          <a:pt x="5841" y="93197"/>
                          <a:pt x="5973" y="93109"/>
                        </a:cubicBezTo>
                        <a:cubicBezTo>
                          <a:pt x="6017" y="93329"/>
                          <a:pt x="6061" y="93504"/>
                          <a:pt x="6148" y="93724"/>
                        </a:cubicBezTo>
                        <a:cubicBezTo>
                          <a:pt x="5753" y="94514"/>
                          <a:pt x="5446" y="95393"/>
                          <a:pt x="5358" y="96227"/>
                        </a:cubicBezTo>
                        <a:cubicBezTo>
                          <a:pt x="5314" y="96798"/>
                          <a:pt x="5358" y="97413"/>
                          <a:pt x="5182" y="97940"/>
                        </a:cubicBezTo>
                        <a:cubicBezTo>
                          <a:pt x="5973" y="97633"/>
                          <a:pt x="6895" y="96930"/>
                          <a:pt x="7466" y="96227"/>
                        </a:cubicBezTo>
                        <a:cubicBezTo>
                          <a:pt x="7861" y="95744"/>
                          <a:pt x="8169" y="95173"/>
                          <a:pt x="8344" y="94558"/>
                        </a:cubicBezTo>
                        <a:cubicBezTo>
                          <a:pt x="8257" y="95305"/>
                          <a:pt x="8213" y="96052"/>
                          <a:pt x="8344" y="96754"/>
                        </a:cubicBezTo>
                        <a:cubicBezTo>
                          <a:pt x="8476" y="97325"/>
                          <a:pt x="8652" y="97852"/>
                          <a:pt x="8608" y="98423"/>
                        </a:cubicBezTo>
                        <a:cubicBezTo>
                          <a:pt x="9091" y="98028"/>
                          <a:pt x="9574" y="97413"/>
                          <a:pt x="9925" y="96798"/>
                        </a:cubicBezTo>
                        <a:cubicBezTo>
                          <a:pt x="10013" y="96798"/>
                          <a:pt x="10057" y="96754"/>
                          <a:pt x="10145" y="96710"/>
                        </a:cubicBezTo>
                        <a:cubicBezTo>
                          <a:pt x="10145" y="96710"/>
                          <a:pt x="10145" y="96754"/>
                          <a:pt x="10145" y="96798"/>
                        </a:cubicBezTo>
                        <a:cubicBezTo>
                          <a:pt x="10409" y="97369"/>
                          <a:pt x="10804" y="97896"/>
                          <a:pt x="11287" y="98291"/>
                        </a:cubicBezTo>
                        <a:cubicBezTo>
                          <a:pt x="11199" y="98379"/>
                          <a:pt x="11155" y="98423"/>
                          <a:pt x="11067" y="98511"/>
                        </a:cubicBezTo>
                        <a:cubicBezTo>
                          <a:pt x="11287" y="98599"/>
                          <a:pt x="11507" y="98643"/>
                          <a:pt x="11770" y="98687"/>
                        </a:cubicBezTo>
                        <a:cubicBezTo>
                          <a:pt x="12517" y="99258"/>
                          <a:pt x="13439" y="99697"/>
                          <a:pt x="14317" y="100004"/>
                        </a:cubicBezTo>
                        <a:cubicBezTo>
                          <a:pt x="14186" y="99521"/>
                          <a:pt x="14054" y="99038"/>
                          <a:pt x="13922" y="98555"/>
                        </a:cubicBezTo>
                        <a:cubicBezTo>
                          <a:pt x="14142" y="98511"/>
                          <a:pt x="14361" y="98423"/>
                          <a:pt x="14537" y="98335"/>
                        </a:cubicBezTo>
                        <a:cubicBezTo>
                          <a:pt x="14625" y="98423"/>
                          <a:pt x="14713" y="98511"/>
                          <a:pt x="14801" y="98555"/>
                        </a:cubicBezTo>
                        <a:cubicBezTo>
                          <a:pt x="14801" y="98423"/>
                          <a:pt x="14801" y="98291"/>
                          <a:pt x="14801" y="98160"/>
                        </a:cubicBezTo>
                        <a:cubicBezTo>
                          <a:pt x="14932" y="98072"/>
                          <a:pt x="15064" y="97984"/>
                          <a:pt x="15196" y="97896"/>
                        </a:cubicBezTo>
                        <a:cubicBezTo>
                          <a:pt x="15240" y="98116"/>
                          <a:pt x="15284" y="98291"/>
                          <a:pt x="15372" y="98511"/>
                        </a:cubicBezTo>
                        <a:cubicBezTo>
                          <a:pt x="14976" y="99302"/>
                          <a:pt x="14669" y="100180"/>
                          <a:pt x="14581" y="101014"/>
                        </a:cubicBezTo>
                        <a:cubicBezTo>
                          <a:pt x="14537" y="101585"/>
                          <a:pt x="14581" y="102200"/>
                          <a:pt x="14405" y="102727"/>
                        </a:cubicBezTo>
                        <a:cubicBezTo>
                          <a:pt x="15196" y="102420"/>
                          <a:pt x="16118" y="101717"/>
                          <a:pt x="16689" y="101014"/>
                        </a:cubicBezTo>
                        <a:cubicBezTo>
                          <a:pt x="17084" y="100531"/>
                          <a:pt x="17348" y="100004"/>
                          <a:pt x="17524" y="99433"/>
                        </a:cubicBezTo>
                        <a:cubicBezTo>
                          <a:pt x="17524" y="99521"/>
                          <a:pt x="17524" y="99565"/>
                          <a:pt x="17524" y="99653"/>
                        </a:cubicBezTo>
                        <a:cubicBezTo>
                          <a:pt x="17480" y="100224"/>
                          <a:pt x="17524" y="100839"/>
                          <a:pt x="17348" y="101366"/>
                        </a:cubicBezTo>
                        <a:cubicBezTo>
                          <a:pt x="17436" y="101366"/>
                          <a:pt x="17524" y="101278"/>
                          <a:pt x="17611" y="101234"/>
                        </a:cubicBezTo>
                        <a:cubicBezTo>
                          <a:pt x="17611" y="101322"/>
                          <a:pt x="17611" y="101454"/>
                          <a:pt x="17611" y="101541"/>
                        </a:cubicBezTo>
                        <a:cubicBezTo>
                          <a:pt x="17743" y="102112"/>
                          <a:pt x="17919" y="102639"/>
                          <a:pt x="17875" y="103210"/>
                        </a:cubicBezTo>
                        <a:cubicBezTo>
                          <a:pt x="18358" y="102815"/>
                          <a:pt x="18841" y="102200"/>
                          <a:pt x="19193" y="101585"/>
                        </a:cubicBezTo>
                        <a:cubicBezTo>
                          <a:pt x="19500" y="101498"/>
                          <a:pt x="19764" y="101322"/>
                          <a:pt x="20027" y="101190"/>
                        </a:cubicBezTo>
                        <a:cubicBezTo>
                          <a:pt x="20027" y="101541"/>
                          <a:pt x="19983" y="101893"/>
                          <a:pt x="19851" y="102200"/>
                        </a:cubicBezTo>
                        <a:cubicBezTo>
                          <a:pt x="20159" y="102112"/>
                          <a:pt x="20422" y="101937"/>
                          <a:pt x="20730" y="101717"/>
                        </a:cubicBezTo>
                        <a:cubicBezTo>
                          <a:pt x="20730" y="101761"/>
                          <a:pt x="20730" y="101805"/>
                          <a:pt x="20730" y="101849"/>
                        </a:cubicBezTo>
                        <a:cubicBezTo>
                          <a:pt x="20862" y="101717"/>
                          <a:pt x="21037" y="101541"/>
                          <a:pt x="21169" y="101410"/>
                        </a:cubicBezTo>
                        <a:cubicBezTo>
                          <a:pt x="21169" y="101410"/>
                          <a:pt x="21257" y="101366"/>
                          <a:pt x="21257" y="101322"/>
                        </a:cubicBezTo>
                        <a:cubicBezTo>
                          <a:pt x="21257" y="101673"/>
                          <a:pt x="21257" y="102025"/>
                          <a:pt x="21213" y="102376"/>
                        </a:cubicBezTo>
                        <a:cubicBezTo>
                          <a:pt x="21784" y="102069"/>
                          <a:pt x="22355" y="101585"/>
                          <a:pt x="22794" y="101014"/>
                        </a:cubicBezTo>
                        <a:cubicBezTo>
                          <a:pt x="22882" y="101146"/>
                          <a:pt x="22970" y="101234"/>
                          <a:pt x="23101" y="101322"/>
                        </a:cubicBezTo>
                        <a:cubicBezTo>
                          <a:pt x="23145" y="101498"/>
                          <a:pt x="23189" y="101717"/>
                          <a:pt x="23233" y="101893"/>
                        </a:cubicBezTo>
                        <a:cubicBezTo>
                          <a:pt x="23233" y="101893"/>
                          <a:pt x="23233" y="101893"/>
                          <a:pt x="23233" y="101893"/>
                        </a:cubicBezTo>
                        <a:cubicBezTo>
                          <a:pt x="23233" y="101893"/>
                          <a:pt x="23233" y="101893"/>
                          <a:pt x="23233" y="101893"/>
                        </a:cubicBezTo>
                        <a:cubicBezTo>
                          <a:pt x="23277" y="102156"/>
                          <a:pt x="23321" y="102420"/>
                          <a:pt x="23321" y="102639"/>
                        </a:cubicBezTo>
                        <a:cubicBezTo>
                          <a:pt x="23541" y="102464"/>
                          <a:pt x="23716" y="102244"/>
                          <a:pt x="23892" y="102025"/>
                        </a:cubicBezTo>
                        <a:cubicBezTo>
                          <a:pt x="23892" y="102025"/>
                          <a:pt x="23892" y="102025"/>
                          <a:pt x="23892" y="102025"/>
                        </a:cubicBezTo>
                        <a:cubicBezTo>
                          <a:pt x="24639" y="102596"/>
                          <a:pt x="25561" y="103035"/>
                          <a:pt x="26439" y="103342"/>
                        </a:cubicBezTo>
                        <a:cubicBezTo>
                          <a:pt x="26395" y="103123"/>
                          <a:pt x="26308" y="102947"/>
                          <a:pt x="26264" y="102727"/>
                        </a:cubicBezTo>
                        <a:cubicBezTo>
                          <a:pt x="26395" y="102420"/>
                          <a:pt x="26527" y="102025"/>
                          <a:pt x="26615" y="101673"/>
                        </a:cubicBezTo>
                        <a:cubicBezTo>
                          <a:pt x="26615" y="101673"/>
                          <a:pt x="26615" y="101673"/>
                          <a:pt x="26615" y="101673"/>
                        </a:cubicBezTo>
                        <a:cubicBezTo>
                          <a:pt x="26615" y="101673"/>
                          <a:pt x="26615" y="101673"/>
                          <a:pt x="26615" y="101673"/>
                        </a:cubicBezTo>
                        <a:cubicBezTo>
                          <a:pt x="26615" y="101673"/>
                          <a:pt x="26615" y="101673"/>
                          <a:pt x="26615" y="101717"/>
                        </a:cubicBezTo>
                        <a:cubicBezTo>
                          <a:pt x="26615" y="101717"/>
                          <a:pt x="26615" y="101717"/>
                          <a:pt x="26659" y="101717"/>
                        </a:cubicBezTo>
                        <a:cubicBezTo>
                          <a:pt x="26659" y="101717"/>
                          <a:pt x="26747" y="101805"/>
                          <a:pt x="26791" y="101805"/>
                        </a:cubicBezTo>
                        <a:cubicBezTo>
                          <a:pt x="26659" y="102200"/>
                          <a:pt x="26571" y="102596"/>
                          <a:pt x="26571" y="102991"/>
                        </a:cubicBezTo>
                        <a:cubicBezTo>
                          <a:pt x="26527" y="103562"/>
                          <a:pt x="26571" y="104177"/>
                          <a:pt x="26395" y="104704"/>
                        </a:cubicBezTo>
                        <a:cubicBezTo>
                          <a:pt x="26483" y="104704"/>
                          <a:pt x="26615" y="104616"/>
                          <a:pt x="26703" y="104572"/>
                        </a:cubicBezTo>
                        <a:cubicBezTo>
                          <a:pt x="26703" y="105099"/>
                          <a:pt x="26703" y="105626"/>
                          <a:pt x="26527" y="106109"/>
                        </a:cubicBezTo>
                        <a:cubicBezTo>
                          <a:pt x="27318" y="105802"/>
                          <a:pt x="28240" y="105099"/>
                          <a:pt x="28811" y="104396"/>
                        </a:cubicBezTo>
                        <a:cubicBezTo>
                          <a:pt x="29119" y="104001"/>
                          <a:pt x="29338" y="103562"/>
                          <a:pt x="29514" y="103123"/>
                        </a:cubicBezTo>
                        <a:cubicBezTo>
                          <a:pt x="29514" y="103254"/>
                          <a:pt x="29514" y="103386"/>
                          <a:pt x="29514" y="103562"/>
                        </a:cubicBezTo>
                        <a:cubicBezTo>
                          <a:pt x="29514" y="103650"/>
                          <a:pt x="29514" y="103693"/>
                          <a:pt x="29558" y="103781"/>
                        </a:cubicBezTo>
                        <a:cubicBezTo>
                          <a:pt x="29558" y="104177"/>
                          <a:pt x="29558" y="104572"/>
                          <a:pt x="29646" y="104967"/>
                        </a:cubicBezTo>
                        <a:cubicBezTo>
                          <a:pt x="29777" y="105538"/>
                          <a:pt x="29953" y="106065"/>
                          <a:pt x="29909" y="106636"/>
                        </a:cubicBezTo>
                        <a:cubicBezTo>
                          <a:pt x="30392" y="106241"/>
                          <a:pt x="30875" y="105626"/>
                          <a:pt x="31227" y="105011"/>
                        </a:cubicBezTo>
                        <a:cubicBezTo>
                          <a:pt x="31490" y="104923"/>
                          <a:pt x="31754" y="104791"/>
                          <a:pt x="32017" y="104660"/>
                        </a:cubicBezTo>
                        <a:cubicBezTo>
                          <a:pt x="32017" y="104660"/>
                          <a:pt x="32017" y="104660"/>
                          <a:pt x="32061" y="104704"/>
                        </a:cubicBezTo>
                        <a:cubicBezTo>
                          <a:pt x="32061" y="105011"/>
                          <a:pt x="32017" y="105318"/>
                          <a:pt x="31885" y="105626"/>
                        </a:cubicBezTo>
                        <a:cubicBezTo>
                          <a:pt x="32061" y="105582"/>
                          <a:pt x="32193" y="105494"/>
                          <a:pt x="32369" y="105406"/>
                        </a:cubicBezTo>
                        <a:cubicBezTo>
                          <a:pt x="32544" y="105450"/>
                          <a:pt x="32720" y="105494"/>
                          <a:pt x="32896" y="105538"/>
                        </a:cubicBezTo>
                        <a:cubicBezTo>
                          <a:pt x="33027" y="105626"/>
                          <a:pt x="33159" y="105670"/>
                          <a:pt x="33291" y="105758"/>
                        </a:cubicBezTo>
                        <a:cubicBezTo>
                          <a:pt x="33291" y="105758"/>
                          <a:pt x="33291" y="105758"/>
                          <a:pt x="33291" y="105758"/>
                        </a:cubicBezTo>
                        <a:cubicBezTo>
                          <a:pt x="33291" y="105758"/>
                          <a:pt x="33291" y="105758"/>
                          <a:pt x="33291" y="105758"/>
                        </a:cubicBezTo>
                        <a:cubicBezTo>
                          <a:pt x="33950" y="106197"/>
                          <a:pt x="34696" y="106592"/>
                          <a:pt x="35443" y="106856"/>
                        </a:cubicBezTo>
                        <a:cubicBezTo>
                          <a:pt x="35355" y="106460"/>
                          <a:pt x="35223" y="106065"/>
                          <a:pt x="35135" y="105670"/>
                        </a:cubicBezTo>
                        <a:cubicBezTo>
                          <a:pt x="35223" y="105670"/>
                          <a:pt x="35267" y="105670"/>
                          <a:pt x="35355" y="105714"/>
                        </a:cubicBezTo>
                        <a:cubicBezTo>
                          <a:pt x="35355" y="105846"/>
                          <a:pt x="35355" y="105977"/>
                          <a:pt x="35355" y="106109"/>
                        </a:cubicBezTo>
                        <a:cubicBezTo>
                          <a:pt x="35443" y="106021"/>
                          <a:pt x="35575" y="105889"/>
                          <a:pt x="35662" y="105802"/>
                        </a:cubicBezTo>
                        <a:cubicBezTo>
                          <a:pt x="35706" y="105802"/>
                          <a:pt x="35750" y="105802"/>
                          <a:pt x="35794" y="105802"/>
                        </a:cubicBezTo>
                        <a:cubicBezTo>
                          <a:pt x="35926" y="105889"/>
                          <a:pt x="36058" y="105977"/>
                          <a:pt x="36189" y="106065"/>
                        </a:cubicBezTo>
                        <a:cubicBezTo>
                          <a:pt x="35970" y="106636"/>
                          <a:pt x="35794" y="107251"/>
                          <a:pt x="35750" y="107866"/>
                        </a:cubicBezTo>
                        <a:cubicBezTo>
                          <a:pt x="35706" y="108437"/>
                          <a:pt x="35750" y="109052"/>
                          <a:pt x="35575" y="109579"/>
                        </a:cubicBezTo>
                        <a:cubicBezTo>
                          <a:pt x="36365" y="109271"/>
                          <a:pt x="37287" y="108569"/>
                          <a:pt x="37858" y="107866"/>
                        </a:cubicBezTo>
                        <a:cubicBezTo>
                          <a:pt x="38034" y="107646"/>
                          <a:pt x="38210" y="107383"/>
                          <a:pt x="38341" y="107119"/>
                        </a:cubicBezTo>
                        <a:cubicBezTo>
                          <a:pt x="38341" y="107119"/>
                          <a:pt x="38341" y="107119"/>
                          <a:pt x="38385" y="107119"/>
                        </a:cubicBezTo>
                        <a:cubicBezTo>
                          <a:pt x="38385" y="107119"/>
                          <a:pt x="38385" y="107119"/>
                          <a:pt x="38385" y="107075"/>
                        </a:cubicBezTo>
                        <a:cubicBezTo>
                          <a:pt x="38517" y="106768"/>
                          <a:pt x="38649" y="106504"/>
                          <a:pt x="38781" y="106153"/>
                        </a:cubicBezTo>
                        <a:cubicBezTo>
                          <a:pt x="38693" y="106724"/>
                          <a:pt x="38693" y="107339"/>
                          <a:pt x="38781" y="107910"/>
                        </a:cubicBezTo>
                        <a:cubicBezTo>
                          <a:pt x="38781" y="107998"/>
                          <a:pt x="38781" y="108085"/>
                          <a:pt x="38781" y="108173"/>
                        </a:cubicBezTo>
                        <a:cubicBezTo>
                          <a:pt x="38737" y="108744"/>
                          <a:pt x="38781" y="109359"/>
                          <a:pt x="38605" y="109886"/>
                        </a:cubicBezTo>
                        <a:cubicBezTo>
                          <a:pt x="38781" y="109842"/>
                          <a:pt x="38956" y="109710"/>
                          <a:pt x="39132" y="109623"/>
                        </a:cubicBezTo>
                        <a:cubicBezTo>
                          <a:pt x="39132" y="109754"/>
                          <a:pt x="39132" y="109886"/>
                          <a:pt x="39132" y="110062"/>
                        </a:cubicBezTo>
                        <a:cubicBezTo>
                          <a:pt x="39483" y="109798"/>
                          <a:pt x="39791" y="109359"/>
                          <a:pt x="40098" y="108964"/>
                        </a:cubicBezTo>
                        <a:cubicBezTo>
                          <a:pt x="40362" y="108744"/>
                          <a:pt x="40581" y="108525"/>
                          <a:pt x="40801" y="108261"/>
                        </a:cubicBezTo>
                        <a:cubicBezTo>
                          <a:pt x="40977" y="108173"/>
                          <a:pt x="41152" y="108129"/>
                          <a:pt x="41284" y="108042"/>
                        </a:cubicBezTo>
                        <a:cubicBezTo>
                          <a:pt x="41284" y="108393"/>
                          <a:pt x="41240" y="108744"/>
                          <a:pt x="41108" y="109052"/>
                        </a:cubicBezTo>
                        <a:cubicBezTo>
                          <a:pt x="41328" y="108964"/>
                          <a:pt x="41504" y="108876"/>
                          <a:pt x="41723" y="108744"/>
                        </a:cubicBezTo>
                        <a:cubicBezTo>
                          <a:pt x="41855" y="109315"/>
                          <a:pt x="42031" y="109842"/>
                          <a:pt x="41987" y="110413"/>
                        </a:cubicBezTo>
                        <a:cubicBezTo>
                          <a:pt x="42470" y="110018"/>
                          <a:pt x="42953" y="109403"/>
                          <a:pt x="43304" y="108788"/>
                        </a:cubicBezTo>
                        <a:cubicBezTo>
                          <a:pt x="43392" y="108788"/>
                          <a:pt x="43436" y="108744"/>
                          <a:pt x="43524" y="108700"/>
                        </a:cubicBezTo>
                        <a:cubicBezTo>
                          <a:pt x="43524" y="108700"/>
                          <a:pt x="43524" y="108744"/>
                          <a:pt x="43524" y="108788"/>
                        </a:cubicBezTo>
                        <a:cubicBezTo>
                          <a:pt x="43787" y="109359"/>
                          <a:pt x="44183" y="109886"/>
                          <a:pt x="44666" y="110281"/>
                        </a:cubicBezTo>
                        <a:cubicBezTo>
                          <a:pt x="44578" y="110369"/>
                          <a:pt x="44534" y="110413"/>
                          <a:pt x="44446" y="110501"/>
                        </a:cubicBezTo>
                        <a:cubicBezTo>
                          <a:pt x="44666" y="110589"/>
                          <a:pt x="44885" y="110633"/>
                          <a:pt x="45149" y="110677"/>
                        </a:cubicBezTo>
                        <a:cubicBezTo>
                          <a:pt x="45895" y="111248"/>
                          <a:pt x="46818" y="111687"/>
                          <a:pt x="47696" y="111994"/>
                        </a:cubicBezTo>
                        <a:cubicBezTo>
                          <a:pt x="47696" y="111906"/>
                          <a:pt x="47652" y="111775"/>
                          <a:pt x="47608" y="111687"/>
                        </a:cubicBezTo>
                        <a:cubicBezTo>
                          <a:pt x="47828" y="111775"/>
                          <a:pt x="48004" y="111862"/>
                          <a:pt x="48223" y="111994"/>
                        </a:cubicBezTo>
                        <a:cubicBezTo>
                          <a:pt x="48135" y="112346"/>
                          <a:pt x="48047" y="112697"/>
                          <a:pt x="48004" y="113092"/>
                        </a:cubicBezTo>
                        <a:cubicBezTo>
                          <a:pt x="47960" y="113663"/>
                          <a:pt x="48004" y="114278"/>
                          <a:pt x="47828" y="114805"/>
                        </a:cubicBezTo>
                        <a:cubicBezTo>
                          <a:pt x="48355" y="114629"/>
                          <a:pt x="48882" y="114234"/>
                          <a:pt x="49365" y="113839"/>
                        </a:cubicBezTo>
                        <a:cubicBezTo>
                          <a:pt x="49365" y="114278"/>
                          <a:pt x="49365" y="114717"/>
                          <a:pt x="49189" y="115156"/>
                        </a:cubicBezTo>
                        <a:cubicBezTo>
                          <a:pt x="49804" y="114937"/>
                          <a:pt x="50507" y="114454"/>
                          <a:pt x="51034" y="113927"/>
                        </a:cubicBezTo>
                        <a:cubicBezTo>
                          <a:pt x="51166" y="114410"/>
                          <a:pt x="51297" y="114849"/>
                          <a:pt x="51253" y="115332"/>
                        </a:cubicBezTo>
                        <a:cubicBezTo>
                          <a:pt x="51649" y="115025"/>
                          <a:pt x="52044" y="114498"/>
                          <a:pt x="52351" y="114014"/>
                        </a:cubicBezTo>
                        <a:cubicBezTo>
                          <a:pt x="52483" y="114542"/>
                          <a:pt x="52659" y="115112"/>
                          <a:pt x="52615" y="115683"/>
                        </a:cubicBezTo>
                        <a:cubicBezTo>
                          <a:pt x="53098" y="115288"/>
                          <a:pt x="53581" y="114673"/>
                          <a:pt x="53933" y="114058"/>
                        </a:cubicBezTo>
                        <a:cubicBezTo>
                          <a:pt x="54020" y="114058"/>
                          <a:pt x="54064" y="114014"/>
                          <a:pt x="54152" y="113971"/>
                        </a:cubicBezTo>
                        <a:cubicBezTo>
                          <a:pt x="54152" y="113971"/>
                          <a:pt x="54152" y="114014"/>
                          <a:pt x="54152" y="114058"/>
                        </a:cubicBezTo>
                        <a:cubicBezTo>
                          <a:pt x="54416" y="114629"/>
                          <a:pt x="54811" y="115156"/>
                          <a:pt x="55294" y="115552"/>
                        </a:cubicBezTo>
                        <a:cubicBezTo>
                          <a:pt x="55206" y="115640"/>
                          <a:pt x="55162" y="115683"/>
                          <a:pt x="55074" y="115771"/>
                        </a:cubicBezTo>
                        <a:cubicBezTo>
                          <a:pt x="55294" y="115859"/>
                          <a:pt x="55514" y="115903"/>
                          <a:pt x="55777" y="115947"/>
                        </a:cubicBezTo>
                        <a:cubicBezTo>
                          <a:pt x="56524" y="116518"/>
                          <a:pt x="57446" y="116957"/>
                          <a:pt x="58324" y="117265"/>
                        </a:cubicBezTo>
                        <a:cubicBezTo>
                          <a:pt x="58193" y="116781"/>
                          <a:pt x="58061" y="116298"/>
                          <a:pt x="57929" y="115815"/>
                        </a:cubicBezTo>
                        <a:cubicBezTo>
                          <a:pt x="58149" y="115771"/>
                          <a:pt x="58368" y="115683"/>
                          <a:pt x="58544" y="115596"/>
                        </a:cubicBezTo>
                        <a:cubicBezTo>
                          <a:pt x="58632" y="115683"/>
                          <a:pt x="58720" y="115771"/>
                          <a:pt x="58807" y="115815"/>
                        </a:cubicBezTo>
                        <a:cubicBezTo>
                          <a:pt x="58807" y="115683"/>
                          <a:pt x="58807" y="115552"/>
                          <a:pt x="58807" y="115420"/>
                        </a:cubicBezTo>
                        <a:cubicBezTo>
                          <a:pt x="58939" y="115332"/>
                          <a:pt x="59071" y="115244"/>
                          <a:pt x="59203" y="115156"/>
                        </a:cubicBezTo>
                        <a:cubicBezTo>
                          <a:pt x="59247" y="115376"/>
                          <a:pt x="59291" y="115552"/>
                          <a:pt x="59378" y="115771"/>
                        </a:cubicBezTo>
                        <a:cubicBezTo>
                          <a:pt x="58983" y="116562"/>
                          <a:pt x="58676" y="117440"/>
                          <a:pt x="58588" y="118275"/>
                        </a:cubicBezTo>
                        <a:cubicBezTo>
                          <a:pt x="58544" y="118846"/>
                          <a:pt x="58588" y="119461"/>
                          <a:pt x="58412" y="119988"/>
                        </a:cubicBezTo>
                        <a:cubicBezTo>
                          <a:pt x="59203" y="119680"/>
                          <a:pt x="60125" y="118977"/>
                          <a:pt x="60696" y="118275"/>
                        </a:cubicBezTo>
                        <a:cubicBezTo>
                          <a:pt x="61091" y="117792"/>
                          <a:pt x="61399" y="117221"/>
                          <a:pt x="61574" y="116606"/>
                        </a:cubicBezTo>
                        <a:cubicBezTo>
                          <a:pt x="61487" y="117352"/>
                          <a:pt x="61443" y="118099"/>
                          <a:pt x="61574" y="118802"/>
                        </a:cubicBezTo>
                        <a:cubicBezTo>
                          <a:pt x="61706" y="119373"/>
                          <a:pt x="61882" y="119900"/>
                          <a:pt x="61838" y="120471"/>
                        </a:cubicBezTo>
                        <a:cubicBezTo>
                          <a:pt x="62321" y="120075"/>
                          <a:pt x="62804" y="119461"/>
                          <a:pt x="63156" y="118802"/>
                        </a:cubicBezTo>
                        <a:cubicBezTo>
                          <a:pt x="63463" y="118714"/>
                          <a:pt x="63726" y="118538"/>
                          <a:pt x="63990" y="118406"/>
                        </a:cubicBezTo>
                        <a:cubicBezTo>
                          <a:pt x="63990" y="118758"/>
                          <a:pt x="63946" y="119109"/>
                          <a:pt x="63814" y="119417"/>
                        </a:cubicBezTo>
                        <a:cubicBezTo>
                          <a:pt x="64297" y="119241"/>
                          <a:pt x="64781" y="118934"/>
                          <a:pt x="65220" y="118538"/>
                        </a:cubicBezTo>
                        <a:cubicBezTo>
                          <a:pt x="65220" y="118890"/>
                          <a:pt x="65220" y="119241"/>
                          <a:pt x="65176" y="119592"/>
                        </a:cubicBezTo>
                        <a:cubicBezTo>
                          <a:pt x="65835" y="119241"/>
                          <a:pt x="66450" y="118626"/>
                          <a:pt x="66933" y="118011"/>
                        </a:cubicBezTo>
                        <a:cubicBezTo>
                          <a:pt x="66933" y="118099"/>
                          <a:pt x="66933" y="118187"/>
                          <a:pt x="66933" y="118231"/>
                        </a:cubicBezTo>
                        <a:cubicBezTo>
                          <a:pt x="67064" y="118802"/>
                          <a:pt x="67240" y="119329"/>
                          <a:pt x="67196" y="119900"/>
                        </a:cubicBezTo>
                        <a:cubicBezTo>
                          <a:pt x="67679" y="119504"/>
                          <a:pt x="68162" y="118890"/>
                          <a:pt x="68514" y="118275"/>
                        </a:cubicBezTo>
                        <a:cubicBezTo>
                          <a:pt x="68646" y="118231"/>
                          <a:pt x="68777" y="118187"/>
                          <a:pt x="68909" y="118143"/>
                        </a:cubicBezTo>
                        <a:cubicBezTo>
                          <a:pt x="68997" y="118363"/>
                          <a:pt x="69129" y="118582"/>
                          <a:pt x="69260" y="118802"/>
                        </a:cubicBezTo>
                        <a:cubicBezTo>
                          <a:pt x="69568" y="119241"/>
                          <a:pt x="69963" y="119680"/>
                          <a:pt x="70139" y="120207"/>
                        </a:cubicBezTo>
                        <a:cubicBezTo>
                          <a:pt x="70358" y="119812"/>
                          <a:pt x="70490" y="119329"/>
                          <a:pt x="70622" y="118846"/>
                        </a:cubicBezTo>
                        <a:cubicBezTo>
                          <a:pt x="70622" y="118934"/>
                          <a:pt x="70622" y="119021"/>
                          <a:pt x="70622" y="119109"/>
                        </a:cubicBezTo>
                        <a:cubicBezTo>
                          <a:pt x="71193" y="118846"/>
                          <a:pt x="71720" y="118319"/>
                          <a:pt x="72203" y="117792"/>
                        </a:cubicBezTo>
                        <a:cubicBezTo>
                          <a:pt x="72203" y="117792"/>
                          <a:pt x="72203" y="117792"/>
                          <a:pt x="72203" y="117792"/>
                        </a:cubicBezTo>
                        <a:cubicBezTo>
                          <a:pt x="72203" y="117792"/>
                          <a:pt x="72203" y="117792"/>
                          <a:pt x="72203" y="117748"/>
                        </a:cubicBezTo>
                        <a:cubicBezTo>
                          <a:pt x="72291" y="117616"/>
                          <a:pt x="72379" y="117528"/>
                          <a:pt x="72467" y="117396"/>
                        </a:cubicBezTo>
                        <a:cubicBezTo>
                          <a:pt x="72554" y="117484"/>
                          <a:pt x="72686" y="117572"/>
                          <a:pt x="72774" y="117660"/>
                        </a:cubicBezTo>
                        <a:cubicBezTo>
                          <a:pt x="72642" y="118055"/>
                          <a:pt x="72554" y="118450"/>
                          <a:pt x="72554" y="118802"/>
                        </a:cubicBezTo>
                        <a:cubicBezTo>
                          <a:pt x="72510" y="119373"/>
                          <a:pt x="72554" y="119988"/>
                          <a:pt x="72379" y="120515"/>
                        </a:cubicBezTo>
                        <a:cubicBezTo>
                          <a:pt x="73081" y="120251"/>
                          <a:pt x="73784" y="119680"/>
                          <a:pt x="74355" y="119109"/>
                        </a:cubicBezTo>
                        <a:cubicBezTo>
                          <a:pt x="74355" y="120427"/>
                          <a:pt x="74399" y="121788"/>
                          <a:pt x="74575" y="123369"/>
                        </a:cubicBezTo>
                        <a:cubicBezTo>
                          <a:pt x="75585" y="134393"/>
                          <a:pt x="75892" y="145505"/>
                          <a:pt x="74706" y="156485"/>
                        </a:cubicBezTo>
                        <a:cubicBezTo>
                          <a:pt x="73081" y="171417"/>
                          <a:pt x="68646" y="186218"/>
                          <a:pt x="60125" y="198603"/>
                        </a:cubicBezTo>
                        <a:cubicBezTo>
                          <a:pt x="76859" y="202336"/>
                          <a:pt x="94251" y="200228"/>
                          <a:pt x="111247" y="198120"/>
                        </a:cubicBezTo>
                        <a:cubicBezTo>
                          <a:pt x="111818" y="198032"/>
                          <a:pt x="112433" y="197944"/>
                          <a:pt x="112828" y="197505"/>
                        </a:cubicBezTo>
                        <a:cubicBezTo>
                          <a:pt x="113224" y="197022"/>
                          <a:pt x="113180" y="196363"/>
                          <a:pt x="113136" y="195748"/>
                        </a:cubicBezTo>
                        <a:cubicBezTo>
                          <a:pt x="111028" y="173437"/>
                          <a:pt x="103254" y="151873"/>
                          <a:pt x="102112" y="129474"/>
                        </a:cubicBezTo>
                        <a:cubicBezTo>
                          <a:pt x="101937" y="125873"/>
                          <a:pt x="101849" y="122140"/>
                          <a:pt x="100663" y="118802"/>
                        </a:cubicBezTo>
                        <a:cubicBezTo>
                          <a:pt x="100839" y="118363"/>
                          <a:pt x="101014" y="117879"/>
                          <a:pt x="101102" y="117396"/>
                        </a:cubicBezTo>
                        <a:cubicBezTo>
                          <a:pt x="101366" y="116738"/>
                          <a:pt x="101541" y="115991"/>
                          <a:pt x="101585" y="115244"/>
                        </a:cubicBezTo>
                        <a:cubicBezTo>
                          <a:pt x="101585" y="115244"/>
                          <a:pt x="101585" y="115244"/>
                          <a:pt x="101585" y="115244"/>
                        </a:cubicBezTo>
                        <a:cubicBezTo>
                          <a:pt x="101585" y="115464"/>
                          <a:pt x="101673" y="115683"/>
                          <a:pt x="101629" y="115903"/>
                        </a:cubicBezTo>
                        <a:cubicBezTo>
                          <a:pt x="101629" y="115903"/>
                          <a:pt x="101673" y="115859"/>
                          <a:pt x="101717" y="115815"/>
                        </a:cubicBezTo>
                        <a:cubicBezTo>
                          <a:pt x="101717" y="115903"/>
                          <a:pt x="101717" y="115991"/>
                          <a:pt x="101717" y="116079"/>
                        </a:cubicBezTo>
                        <a:cubicBezTo>
                          <a:pt x="101849" y="117177"/>
                          <a:pt x="102156" y="118406"/>
                          <a:pt x="102771" y="119329"/>
                        </a:cubicBezTo>
                        <a:cubicBezTo>
                          <a:pt x="103078" y="119768"/>
                          <a:pt x="103474" y="120207"/>
                          <a:pt x="103649" y="120734"/>
                        </a:cubicBezTo>
                        <a:cubicBezTo>
                          <a:pt x="104089" y="119900"/>
                          <a:pt x="104308" y="118714"/>
                          <a:pt x="104308" y="117748"/>
                        </a:cubicBezTo>
                        <a:cubicBezTo>
                          <a:pt x="104308" y="117089"/>
                          <a:pt x="104176" y="116430"/>
                          <a:pt x="103957" y="115815"/>
                        </a:cubicBezTo>
                        <a:cubicBezTo>
                          <a:pt x="104308" y="116430"/>
                          <a:pt x="104747" y="117001"/>
                          <a:pt x="105274" y="117440"/>
                        </a:cubicBezTo>
                        <a:cubicBezTo>
                          <a:pt x="105670" y="117748"/>
                          <a:pt x="106153" y="118011"/>
                          <a:pt x="106460" y="118450"/>
                        </a:cubicBezTo>
                        <a:cubicBezTo>
                          <a:pt x="106636" y="117528"/>
                          <a:pt x="106548" y="116298"/>
                          <a:pt x="106285" y="115376"/>
                        </a:cubicBezTo>
                        <a:cubicBezTo>
                          <a:pt x="106197" y="115025"/>
                          <a:pt x="106021" y="114673"/>
                          <a:pt x="105845" y="114366"/>
                        </a:cubicBezTo>
                        <a:cubicBezTo>
                          <a:pt x="106197" y="114058"/>
                          <a:pt x="106504" y="113751"/>
                          <a:pt x="106768" y="113400"/>
                        </a:cubicBezTo>
                        <a:cubicBezTo>
                          <a:pt x="106768" y="113487"/>
                          <a:pt x="106768" y="113575"/>
                          <a:pt x="106768" y="113619"/>
                        </a:cubicBezTo>
                        <a:cubicBezTo>
                          <a:pt x="106899" y="114190"/>
                          <a:pt x="107075" y="114717"/>
                          <a:pt x="107031" y="115288"/>
                        </a:cubicBezTo>
                        <a:cubicBezTo>
                          <a:pt x="107514" y="114893"/>
                          <a:pt x="107997" y="114278"/>
                          <a:pt x="108349" y="113663"/>
                        </a:cubicBezTo>
                        <a:cubicBezTo>
                          <a:pt x="108480" y="113619"/>
                          <a:pt x="108612" y="113575"/>
                          <a:pt x="108744" y="113531"/>
                        </a:cubicBezTo>
                        <a:cubicBezTo>
                          <a:pt x="108832" y="113751"/>
                          <a:pt x="108964" y="113971"/>
                          <a:pt x="109095" y="114190"/>
                        </a:cubicBezTo>
                        <a:cubicBezTo>
                          <a:pt x="109403" y="114629"/>
                          <a:pt x="109798" y="115069"/>
                          <a:pt x="109974" y="115596"/>
                        </a:cubicBezTo>
                        <a:cubicBezTo>
                          <a:pt x="110193" y="115200"/>
                          <a:pt x="110325" y="114717"/>
                          <a:pt x="110457" y="114234"/>
                        </a:cubicBezTo>
                        <a:cubicBezTo>
                          <a:pt x="110457" y="114322"/>
                          <a:pt x="110457" y="114410"/>
                          <a:pt x="110457" y="114498"/>
                        </a:cubicBezTo>
                        <a:cubicBezTo>
                          <a:pt x="111116" y="114146"/>
                          <a:pt x="111818" y="113487"/>
                          <a:pt x="112301" y="112829"/>
                        </a:cubicBezTo>
                        <a:cubicBezTo>
                          <a:pt x="112521" y="113004"/>
                          <a:pt x="112697" y="113136"/>
                          <a:pt x="112828" y="113356"/>
                        </a:cubicBezTo>
                        <a:cubicBezTo>
                          <a:pt x="112916" y="112873"/>
                          <a:pt x="112916" y="112302"/>
                          <a:pt x="112872" y="111731"/>
                        </a:cubicBezTo>
                        <a:cubicBezTo>
                          <a:pt x="113048" y="111335"/>
                          <a:pt x="113136" y="110940"/>
                          <a:pt x="113224" y="110545"/>
                        </a:cubicBezTo>
                        <a:cubicBezTo>
                          <a:pt x="113311" y="110589"/>
                          <a:pt x="113443" y="110633"/>
                          <a:pt x="113531" y="110677"/>
                        </a:cubicBezTo>
                        <a:cubicBezTo>
                          <a:pt x="113663" y="111687"/>
                          <a:pt x="113970" y="112785"/>
                          <a:pt x="114541" y="113619"/>
                        </a:cubicBezTo>
                        <a:cubicBezTo>
                          <a:pt x="114541" y="113663"/>
                          <a:pt x="114541" y="113707"/>
                          <a:pt x="114541" y="113751"/>
                        </a:cubicBezTo>
                        <a:cubicBezTo>
                          <a:pt x="114541" y="113751"/>
                          <a:pt x="114585" y="113751"/>
                          <a:pt x="114629" y="113751"/>
                        </a:cubicBezTo>
                        <a:cubicBezTo>
                          <a:pt x="114936" y="114190"/>
                          <a:pt x="115288" y="114585"/>
                          <a:pt x="115464" y="115069"/>
                        </a:cubicBezTo>
                        <a:cubicBezTo>
                          <a:pt x="115771" y="114454"/>
                          <a:pt x="115991" y="113619"/>
                          <a:pt x="116078" y="112829"/>
                        </a:cubicBezTo>
                        <a:cubicBezTo>
                          <a:pt x="116298" y="112653"/>
                          <a:pt x="116474" y="112477"/>
                          <a:pt x="116605" y="112302"/>
                        </a:cubicBezTo>
                        <a:cubicBezTo>
                          <a:pt x="116913" y="112433"/>
                          <a:pt x="117220" y="112565"/>
                          <a:pt x="117484" y="112653"/>
                        </a:cubicBezTo>
                        <a:cubicBezTo>
                          <a:pt x="117440" y="112433"/>
                          <a:pt x="117352" y="112214"/>
                          <a:pt x="117308" y="111950"/>
                        </a:cubicBezTo>
                        <a:cubicBezTo>
                          <a:pt x="117396" y="112038"/>
                          <a:pt x="117528" y="112126"/>
                          <a:pt x="117616" y="112170"/>
                        </a:cubicBezTo>
                        <a:cubicBezTo>
                          <a:pt x="117616" y="112302"/>
                          <a:pt x="117616" y="112433"/>
                          <a:pt x="117659" y="112565"/>
                        </a:cubicBezTo>
                        <a:cubicBezTo>
                          <a:pt x="117703" y="112829"/>
                          <a:pt x="117791" y="113048"/>
                          <a:pt x="117835" y="113312"/>
                        </a:cubicBezTo>
                        <a:cubicBezTo>
                          <a:pt x="117835" y="113444"/>
                          <a:pt x="117791" y="113575"/>
                          <a:pt x="117791" y="113663"/>
                        </a:cubicBezTo>
                        <a:cubicBezTo>
                          <a:pt x="117747" y="114234"/>
                          <a:pt x="117791" y="114849"/>
                          <a:pt x="117616" y="115376"/>
                        </a:cubicBezTo>
                        <a:cubicBezTo>
                          <a:pt x="118406" y="115069"/>
                          <a:pt x="119328" y="114366"/>
                          <a:pt x="119899" y="113663"/>
                        </a:cubicBezTo>
                        <a:cubicBezTo>
                          <a:pt x="120295" y="113180"/>
                          <a:pt x="120602" y="112609"/>
                          <a:pt x="120778" y="111994"/>
                        </a:cubicBezTo>
                        <a:cubicBezTo>
                          <a:pt x="120690" y="112741"/>
                          <a:pt x="120646" y="113487"/>
                          <a:pt x="120778" y="114190"/>
                        </a:cubicBezTo>
                        <a:cubicBezTo>
                          <a:pt x="120909" y="114761"/>
                          <a:pt x="121085" y="115288"/>
                          <a:pt x="121041" y="115859"/>
                        </a:cubicBezTo>
                        <a:cubicBezTo>
                          <a:pt x="121524" y="115464"/>
                          <a:pt x="122007" y="114849"/>
                          <a:pt x="122359" y="114234"/>
                        </a:cubicBezTo>
                        <a:cubicBezTo>
                          <a:pt x="122974" y="114014"/>
                          <a:pt x="123545" y="113663"/>
                          <a:pt x="123984" y="113312"/>
                        </a:cubicBezTo>
                        <a:cubicBezTo>
                          <a:pt x="124159" y="113180"/>
                          <a:pt x="124291" y="113048"/>
                          <a:pt x="124423" y="112873"/>
                        </a:cubicBezTo>
                        <a:cubicBezTo>
                          <a:pt x="124423" y="113004"/>
                          <a:pt x="124423" y="113180"/>
                          <a:pt x="124423" y="113312"/>
                        </a:cubicBezTo>
                        <a:cubicBezTo>
                          <a:pt x="124423" y="113883"/>
                          <a:pt x="124555" y="114454"/>
                          <a:pt x="124423" y="115025"/>
                        </a:cubicBezTo>
                        <a:cubicBezTo>
                          <a:pt x="125038" y="114717"/>
                          <a:pt x="125653" y="114146"/>
                          <a:pt x="126136" y="113531"/>
                        </a:cubicBezTo>
                        <a:cubicBezTo>
                          <a:pt x="126224" y="113663"/>
                          <a:pt x="126311" y="113839"/>
                          <a:pt x="126355" y="113971"/>
                        </a:cubicBezTo>
                        <a:cubicBezTo>
                          <a:pt x="126619" y="113487"/>
                          <a:pt x="126795" y="112873"/>
                          <a:pt x="126882" y="112258"/>
                        </a:cubicBezTo>
                        <a:cubicBezTo>
                          <a:pt x="127146" y="111599"/>
                          <a:pt x="127322" y="110852"/>
                          <a:pt x="127366" y="110106"/>
                        </a:cubicBezTo>
                        <a:cubicBezTo>
                          <a:pt x="127366" y="110150"/>
                          <a:pt x="127453" y="110194"/>
                          <a:pt x="127497" y="110238"/>
                        </a:cubicBezTo>
                        <a:cubicBezTo>
                          <a:pt x="127497" y="110457"/>
                          <a:pt x="127497" y="110721"/>
                          <a:pt x="127497" y="110940"/>
                        </a:cubicBezTo>
                        <a:cubicBezTo>
                          <a:pt x="127629" y="112038"/>
                          <a:pt x="127937" y="113268"/>
                          <a:pt x="128551" y="114190"/>
                        </a:cubicBezTo>
                        <a:cubicBezTo>
                          <a:pt x="128859" y="114629"/>
                          <a:pt x="129254" y="115069"/>
                          <a:pt x="129430" y="115596"/>
                        </a:cubicBezTo>
                        <a:cubicBezTo>
                          <a:pt x="129869" y="114761"/>
                          <a:pt x="130089" y="113575"/>
                          <a:pt x="130089" y="112609"/>
                        </a:cubicBezTo>
                        <a:cubicBezTo>
                          <a:pt x="130089" y="111950"/>
                          <a:pt x="129957" y="111292"/>
                          <a:pt x="129737" y="110677"/>
                        </a:cubicBezTo>
                        <a:cubicBezTo>
                          <a:pt x="130089" y="111292"/>
                          <a:pt x="130528" y="111862"/>
                          <a:pt x="131055" y="112302"/>
                        </a:cubicBezTo>
                        <a:cubicBezTo>
                          <a:pt x="131450" y="112609"/>
                          <a:pt x="131933" y="112873"/>
                          <a:pt x="132241" y="113312"/>
                        </a:cubicBezTo>
                        <a:cubicBezTo>
                          <a:pt x="132416" y="112390"/>
                          <a:pt x="132329" y="111160"/>
                          <a:pt x="132065" y="110238"/>
                        </a:cubicBezTo>
                        <a:cubicBezTo>
                          <a:pt x="131889" y="109623"/>
                          <a:pt x="131626" y="109096"/>
                          <a:pt x="131274" y="108612"/>
                        </a:cubicBezTo>
                        <a:cubicBezTo>
                          <a:pt x="131450" y="108481"/>
                          <a:pt x="131626" y="108349"/>
                          <a:pt x="131801" y="108173"/>
                        </a:cubicBezTo>
                        <a:cubicBezTo>
                          <a:pt x="132197" y="107778"/>
                          <a:pt x="132504" y="107339"/>
                          <a:pt x="132943" y="107075"/>
                        </a:cubicBezTo>
                        <a:cubicBezTo>
                          <a:pt x="132153" y="106680"/>
                          <a:pt x="131099" y="106504"/>
                          <a:pt x="130264" y="106548"/>
                        </a:cubicBezTo>
                        <a:cubicBezTo>
                          <a:pt x="130089" y="106548"/>
                          <a:pt x="129869" y="106592"/>
                          <a:pt x="129693" y="106636"/>
                        </a:cubicBezTo>
                        <a:cubicBezTo>
                          <a:pt x="129781" y="106504"/>
                          <a:pt x="129869" y="106416"/>
                          <a:pt x="129913" y="106285"/>
                        </a:cubicBezTo>
                        <a:cubicBezTo>
                          <a:pt x="130176" y="105802"/>
                          <a:pt x="130352" y="105231"/>
                          <a:pt x="130703" y="104835"/>
                        </a:cubicBezTo>
                        <a:cubicBezTo>
                          <a:pt x="130089" y="104748"/>
                          <a:pt x="129298" y="104835"/>
                          <a:pt x="128639" y="105055"/>
                        </a:cubicBezTo>
                        <a:cubicBezTo>
                          <a:pt x="128112" y="104967"/>
                          <a:pt x="127585" y="104923"/>
                          <a:pt x="127146" y="104967"/>
                        </a:cubicBezTo>
                        <a:cubicBezTo>
                          <a:pt x="126970" y="104967"/>
                          <a:pt x="126795" y="105011"/>
                          <a:pt x="126619" y="105055"/>
                        </a:cubicBezTo>
                        <a:cubicBezTo>
                          <a:pt x="126619" y="105055"/>
                          <a:pt x="126619" y="104967"/>
                          <a:pt x="126619" y="104923"/>
                        </a:cubicBezTo>
                        <a:cubicBezTo>
                          <a:pt x="126663" y="104835"/>
                          <a:pt x="126707" y="104748"/>
                          <a:pt x="126751" y="104704"/>
                        </a:cubicBezTo>
                        <a:cubicBezTo>
                          <a:pt x="127014" y="104221"/>
                          <a:pt x="127190" y="103650"/>
                          <a:pt x="127541" y="103254"/>
                        </a:cubicBezTo>
                        <a:cubicBezTo>
                          <a:pt x="127278" y="103254"/>
                          <a:pt x="127014" y="103254"/>
                          <a:pt x="126751" y="103254"/>
                        </a:cubicBezTo>
                        <a:cubicBezTo>
                          <a:pt x="126751" y="103210"/>
                          <a:pt x="126751" y="103166"/>
                          <a:pt x="126751" y="103079"/>
                        </a:cubicBezTo>
                        <a:cubicBezTo>
                          <a:pt x="126707" y="102508"/>
                          <a:pt x="126575" y="101937"/>
                          <a:pt x="126663" y="101366"/>
                        </a:cubicBezTo>
                        <a:cubicBezTo>
                          <a:pt x="126268" y="101585"/>
                          <a:pt x="125916" y="101937"/>
                          <a:pt x="125565" y="102332"/>
                        </a:cubicBezTo>
                        <a:cubicBezTo>
                          <a:pt x="125565" y="101805"/>
                          <a:pt x="125433" y="101278"/>
                          <a:pt x="125301" y="100839"/>
                        </a:cubicBezTo>
                        <a:cubicBezTo>
                          <a:pt x="125257" y="100619"/>
                          <a:pt x="125170" y="100443"/>
                          <a:pt x="125082" y="100268"/>
                        </a:cubicBezTo>
                        <a:cubicBezTo>
                          <a:pt x="125082" y="100136"/>
                          <a:pt x="125170" y="100048"/>
                          <a:pt x="125170" y="99916"/>
                        </a:cubicBezTo>
                        <a:cubicBezTo>
                          <a:pt x="125170" y="100004"/>
                          <a:pt x="125170" y="100092"/>
                          <a:pt x="125170" y="100180"/>
                        </a:cubicBezTo>
                        <a:cubicBezTo>
                          <a:pt x="125741" y="99873"/>
                          <a:pt x="126268" y="99389"/>
                          <a:pt x="126751" y="98862"/>
                        </a:cubicBezTo>
                        <a:cubicBezTo>
                          <a:pt x="126751" y="98862"/>
                          <a:pt x="126751" y="98862"/>
                          <a:pt x="126751" y="98862"/>
                        </a:cubicBezTo>
                        <a:cubicBezTo>
                          <a:pt x="126751" y="99214"/>
                          <a:pt x="126707" y="99565"/>
                          <a:pt x="126575" y="99873"/>
                        </a:cubicBezTo>
                        <a:cubicBezTo>
                          <a:pt x="126751" y="99829"/>
                          <a:pt x="126926" y="99741"/>
                          <a:pt x="127102" y="99609"/>
                        </a:cubicBezTo>
                        <a:cubicBezTo>
                          <a:pt x="127102" y="99697"/>
                          <a:pt x="127102" y="99785"/>
                          <a:pt x="127102" y="99916"/>
                        </a:cubicBezTo>
                        <a:cubicBezTo>
                          <a:pt x="127058" y="100487"/>
                          <a:pt x="127102" y="101102"/>
                          <a:pt x="126926" y="101629"/>
                        </a:cubicBezTo>
                        <a:cubicBezTo>
                          <a:pt x="127717" y="101322"/>
                          <a:pt x="128639" y="100619"/>
                          <a:pt x="129210" y="99916"/>
                        </a:cubicBezTo>
                        <a:cubicBezTo>
                          <a:pt x="129298" y="99785"/>
                          <a:pt x="129386" y="99653"/>
                          <a:pt x="129474" y="99521"/>
                        </a:cubicBezTo>
                        <a:cubicBezTo>
                          <a:pt x="129693" y="99829"/>
                          <a:pt x="129957" y="100180"/>
                          <a:pt x="130133" y="100531"/>
                        </a:cubicBezTo>
                        <a:cubicBezTo>
                          <a:pt x="130264" y="101058"/>
                          <a:pt x="130440" y="101585"/>
                          <a:pt x="130396" y="102112"/>
                        </a:cubicBezTo>
                        <a:cubicBezTo>
                          <a:pt x="130879" y="101717"/>
                          <a:pt x="131362" y="101102"/>
                          <a:pt x="131714" y="100487"/>
                        </a:cubicBezTo>
                        <a:cubicBezTo>
                          <a:pt x="132021" y="100400"/>
                          <a:pt x="132285" y="100224"/>
                          <a:pt x="132548" y="100092"/>
                        </a:cubicBezTo>
                        <a:cubicBezTo>
                          <a:pt x="132548" y="100443"/>
                          <a:pt x="132504" y="100795"/>
                          <a:pt x="132372" y="101102"/>
                        </a:cubicBezTo>
                        <a:cubicBezTo>
                          <a:pt x="132856" y="100927"/>
                          <a:pt x="133339" y="100619"/>
                          <a:pt x="133778" y="100224"/>
                        </a:cubicBezTo>
                        <a:cubicBezTo>
                          <a:pt x="133778" y="100575"/>
                          <a:pt x="133778" y="100927"/>
                          <a:pt x="133734" y="101278"/>
                        </a:cubicBezTo>
                        <a:cubicBezTo>
                          <a:pt x="134393" y="100927"/>
                          <a:pt x="135008" y="100312"/>
                          <a:pt x="135491" y="99697"/>
                        </a:cubicBezTo>
                        <a:cubicBezTo>
                          <a:pt x="135491" y="99785"/>
                          <a:pt x="135491" y="99873"/>
                          <a:pt x="135491" y="99916"/>
                        </a:cubicBezTo>
                        <a:cubicBezTo>
                          <a:pt x="135623" y="100487"/>
                          <a:pt x="135798" y="101014"/>
                          <a:pt x="135754" y="101585"/>
                        </a:cubicBezTo>
                        <a:cubicBezTo>
                          <a:pt x="136237" y="101190"/>
                          <a:pt x="136721" y="100575"/>
                          <a:pt x="137072" y="99960"/>
                        </a:cubicBezTo>
                        <a:cubicBezTo>
                          <a:pt x="137204" y="99916"/>
                          <a:pt x="137335" y="99873"/>
                          <a:pt x="137467" y="99829"/>
                        </a:cubicBezTo>
                        <a:cubicBezTo>
                          <a:pt x="137555" y="100048"/>
                          <a:pt x="137687" y="100268"/>
                          <a:pt x="137819" y="100487"/>
                        </a:cubicBezTo>
                        <a:cubicBezTo>
                          <a:pt x="138126" y="100927"/>
                          <a:pt x="138521" y="101366"/>
                          <a:pt x="138697" y="101893"/>
                        </a:cubicBezTo>
                        <a:cubicBezTo>
                          <a:pt x="138917" y="101498"/>
                          <a:pt x="139048" y="101014"/>
                          <a:pt x="139180" y="100531"/>
                        </a:cubicBezTo>
                        <a:cubicBezTo>
                          <a:pt x="139180" y="100619"/>
                          <a:pt x="139180" y="100707"/>
                          <a:pt x="139180" y="100795"/>
                        </a:cubicBezTo>
                        <a:cubicBezTo>
                          <a:pt x="139839" y="100443"/>
                          <a:pt x="140542" y="99785"/>
                          <a:pt x="141025" y="99126"/>
                        </a:cubicBezTo>
                        <a:cubicBezTo>
                          <a:pt x="141244" y="99302"/>
                          <a:pt x="141420" y="99433"/>
                          <a:pt x="141552" y="99653"/>
                        </a:cubicBezTo>
                        <a:cubicBezTo>
                          <a:pt x="141640" y="99170"/>
                          <a:pt x="141640" y="98599"/>
                          <a:pt x="141596" y="98028"/>
                        </a:cubicBezTo>
                        <a:cubicBezTo>
                          <a:pt x="141771" y="97633"/>
                          <a:pt x="141859" y="97237"/>
                          <a:pt x="141947" y="96842"/>
                        </a:cubicBezTo>
                        <a:cubicBezTo>
                          <a:pt x="142035" y="96886"/>
                          <a:pt x="142167" y="96930"/>
                          <a:pt x="142254" y="96974"/>
                        </a:cubicBezTo>
                        <a:cubicBezTo>
                          <a:pt x="142386" y="97984"/>
                          <a:pt x="142694" y="99082"/>
                          <a:pt x="143265" y="99916"/>
                        </a:cubicBezTo>
                        <a:cubicBezTo>
                          <a:pt x="143265" y="99960"/>
                          <a:pt x="143265" y="100004"/>
                          <a:pt x="143265" y="100048"/>
                        </a:cubicBezTo>
                        <a:cubicBezTo>
                          <a:pt x="143265" y="100048"/>
                          <a:pt x="143309" y="100048"/>
                          <a:pt x="143352" y="100004"/>
                        </a:cubicBezTo>
                        <a:cubicBezTo>
                          <a:pt x="143660" y="100443"/>
                          <a:pt x="144011" y="100839"/>
                          <a:pt x="144187" y="101322"/>
                        </a:cubicBezTo>
                        <a:cubicBezTo>
                          <a:pt x="144494" y="100707"/>
                          <a:pt x="144714" y="99873"/>
                          <a:pt x="144802" y="99082"/>
                        </a:cubicBezTo>
                        <a:cubicBezTo>
                          <a:pt x="145021" y="98906"/>
                          <a:pt x="145197" y="98731"/>
                          <a:pt x="145329" y="98555"/>
                        </a:cubicBezTo>
                        <a:cubicBezTo>
                          <a:pt x="145636" y="98687"/>
                          <a:pt x="145944" y="98818"/>
                          <a:pt x="146207" y="98906"/>
                        </a:cubicBezTo>
                        <a:cubicBezTo>
                          <a:pt x="146163" y="98687"/>
                          <a:pt x="146075" y="98467"/>
                          <a:pt x="146032" y="98204"/>
                        </a:cubicBezTo>
                        <a:cubicBezTo>
                          <a:pt x="146119" y="98291"/>
                          <a:pt x="146251" y="98379"/>
                          <a:pt x="146339" y="98423"/>
                        </a:cubicBezTo>
                        <a:cubicBezTo>
                          <a:pt x="146339" y="98555"/>
                          <a:pt x="146339" y="98687"/>
                          <a:pt x="146383" y="98818"/>
                        </a:cubicBezTo>
                        <a:cubicBezTo>
                          <a:pt x="146427" y="99038"/>
                          <a:pt x="146515" y="99302"/>
                          <a:pt x="146559" y="99565"/>
                        </a:cubicBezTo>
                        <a:cubicBezTo>
                          <a:pt x="146559" y="99697"/>
                          <a:pt x="146515" y="99785"/>
                          <a:pt x="146515" y="99916"/>
                        </a:cubicBezTo>
                        <a:cubicBezTo>
                          <a:pt x="146471" y="100487"/>
                          <a:pt x="146515" y="101102"/>
                          <a:pt x="146339" y="101629"/>
                        </a:cubicBezTo>
                        <a:cubicBezTo>
                          <a:pt x="147130" y="101322"/>
                          <a:pt x="148052" y="100619"/>
                          <a:pt x="148623" y="99916"/>
                        </a:cubicBezTo>
                        <a:cubicBezTo>
                          <a:pt x="149018" y="99433"/>
                          <a:pt x="149326" y="98862"/>
                          <a:pt x="149501" y="98247"/>
                        </a:cubicBezTo>
                        <a:cubicBezTo>
                          <a:pt x="149413" y="98994"/>
                          <a:pt x="149369" y="99741"/>
                          <a:pt x="149501" y="100443"/>
                        </a:cubicBezTo>
                        <a:cubicBezTo>
                          <a:pt x="149633" y="101014"/>
                          <a:pt x="149809" y="101541"/>
                          <a:pt x="149765" y="102112"/>
                        </a:cubicBezTo>
                        <a:cubicBezTo>
                          <a:pt x="150248" y="101717"/>
                          <a:pt x="150731" y="101102"/>
                          <a:pt x="151082" y="100487"/>
                        </a:cubicBezTo>
                        <a:cubicBezTo>
                          <a:pt x="151697" y="100268"/>
                          <a:pt x="152268" y="99916"/>
                          <a:pt x="152707" y="99565"/>
                        </a:cubicBezTo>
                        <a:cubicBezTo>
                          <a:pt x="152883" y="99433"/>
                          <a:pt x="153015" y="99302"/>
                          <a:pt x="153147" y="99126"/>
                        </a:cubicBezTo>
                        <a:cubicBezTo>
                          <a:pt x="153147" y="99258"/>
                          <a:pt x="153147" y="99433"/>
                          <a:pt x="153147" y="99565"/>
                        </a:cubicBezTo>
                        <a:cubicBezTo>
                          <a:pt x="153147" y="100136"/>
                          <a:pt x="153278" y="100707"/>
                          <a:pt x="153147" y="101278"/>
                        </a:cubicBezTo>
                        <a:cubicBezTo>
                          <a:pt x="153761" y="100971"/>
                          <a:pt x="154376" y="100400"/>
                          <a:pt x="154859" y="99785"/>
                        </a:cubicBezTo>
                        <a:cubicBezTo>
                          <a:pt x="154947" y="99916"/>
                          <a:pt x="155035" y="100092"/>
                          <a:pt x="155079" y="100224"/>
                        </a:cubicBezTo>
                        <a:cubicBezTo>
                          <a:pt x="155343" y="99741"/>
                          <a:pt x="155518" y="99126"/>
                          <a:pt x="155606" y="98511"/>
                        </a:cubicBezTo>
                        <a:cubicBezTo>
                          <a:pt x="155870" y="97852"/>
                          <a:pt x="156045" y="97106"/>
                          <a:pt x="156089" y="96359"/>
                        </a:cubicBezTo>
                        <a:cubicBezTo>
                          <a:pt x="156089" y="96403"/>
                          <a:pt x="156177" y="96447"/>
                          <a:pt x="156221" y="96491"/>
                        </a:cubicBezTo>
                        <a:cubicBezTo>
                          <a:pt x="156221" y="96710"/>
                          <a:pt x="156221" y="96974"/>
                          <a:pt x="156221" y="97193"/>
                        </a:cubicBezTo>
                        <a:cubicBezTo>
                          <a:pt x="156353" y="98291"/>
                          <a:pt x="156660" y="99521"/>
                          <a:pt x="157275" y="100443"/>
                        </a:cubicBezTo>
                        <a:cubicBezTo>
                          <a:pt x="157583" y="100883"/>
                          <a:pt x="157978" y="101322"/>
                          <a:pt x="158153" y="101849"/>
                        </a:cubicBezTo>
                        <a:cubicBezTo>
                          <a:pt x="158593" y="101014"/>
                          <a:pt x="158812" y="99829"/>
                          <a:pt x="158812" y="98862"/>
                        </a:cubicBezTo>
                        <a:cubicBezTo>
                          <a:pt x="158812" y="98204"/>
                          <a:pt x="158680" y="97545"/>
                          <a:pt x="158461" y="96930"/>
                        </a:cubicBezTo>
                        <a:cubicBezTo>
                          <a:pt x="158812" y="97545"/>
                          <a:pt x="159251" y="98116"/>
                          <a:pt x="159778" y="98555"/>
                        </a:cubicBezTo>
                        <a:cubicBezTo>
                          <a:pt x="160174" y="98862"/>
                          <a:pt x="160657" y="99126"/>
                          <a:pt x="160964" y="99565"/>
                        </a:cubicBezTo>
                        <a:cubicBezTo>
                          <a:pt x="161140" y="98643"/>
                          <a:pt x="161052" y="97413"/>
                          <a:pt x="160789" y="96491"/>
                        </a:cubicBezTo>
                        <a:cubicBezTo>
                          <a:pt x="160613" y="95876"/>
                          <a:pt x="160349" y="95349"/>
                          <a:pt x="159998" y="94866"/>
                        </a:cubicBezTo>
                        <a:cubicBezTo>
                          <a:pt x="160174" y="94734"/>
                          <a:pt x="160349" y="94602"/>
                          <a:pt x="160525" y="94427"/>
                        </a:cubicBezTo>
                        <a:cubicBezTo>
                          <a:pt x="160920" y="94031"/>
                          <a:pt x="161228" y="93592"/>
                          <a:pt x="161667" y="93329"/>
                        </a:cubicBezTo>
                        <a:close/>
                        <a:moveTo>
                          <a:pt x="144187" y="64825"/>
                        </a:moveTo>
                        <a:cubicBezTo>
                          <a:pt x="144275" y="64474"/>
                          <a:pt x="144275" y="64122"/>
                          <a:pt x="144319" y="63771"/>
                        </a:cubicBezTo>
                        <a:cubicBezTo>
                          <a:pt x="144319" y="64034"/>
                          <a:pt x="144407" y="64254"/>
                          <a:pt x="144450" y="64474"/>
                        </a:cubicBezTo>
                        <a:cubicBezTo>
                          <a:pt x="144450" y="64474"/>
                          <a:pt x="144450" y="64474"/>
                          <a:pt x="144450" y="64474"/>
                        </a:cubicBezTo>
                        <a:cubicBezTo>
                          <a:pt x="144450" y="64474"/>
                          <a:pt x="144450" y="64561"/>
                          <a:pt x="144450" y="64605"/>
                        </a:cubicBezTo>
                        <a:cubicBezTo>
                          <a:pt x="144363" y="64693"/>
                          <a:pt x="144275" y="64737"/>
                          <a:pt x="144143" y="64825"/>
                        </a:cubicBezTo>
                        <a:close/>
                        <a:moveTo>
                          <a:pt x="143836" y="57622"/>
                        </a:moveTo>
                        <a:cubicBezTo>
                          <a:pt x="144011" y="57842"/>
                          <a:pt x="144231" y="58061"/>
                          <a:pt x="144450" y="58237"/>
                        </a:cubicBezTo>
                        <a:cubicBezTo>
                          <a:pt x="144626" y="58369"/>
                          <a:pt x="144846" y="58500"/>
                          <a:pt x="145021" y="58632"/>
                        </a:cubicBezTo>
                        <a:cubicBezTo>
                          <a:pt x="144977" y="58720"/>
                          <a:pt x="144934" y="58764"/>
                          <a:pt x="144890" y="58852"/>
                        </a:cubicBezTo>
                        <a:cubicBezTo>
                          <a:pt x="144802" y="58984"/>
                          <a:pt x="144758" y="59115"/>
                          <a:pt x="144714" y="59247"/>
                        </a:cubicBezTo>
                        <a:cubicBezTo>
                          <a:pt x="144538" y="59335"/>
                          <a:pt x="144363" y="59467"/>
                          <a:pt x="144187" y="59598"/>
                        </a:cubicBezTo>
                        <a:cubicBezTo>
                          <a:pt x="144143" y="59203"/>
                          <a:pt x="144055" y="58852"/>
                          <a:pt x="143923" y="58500"/>
                        </a:cubicBezTo>
                        <a:cubicBezTo>
                          <a:pt x="143879" y="58369"/>
                          <a:pt x="143836" y="58281"/>
                          <a:pt x="143792" y="58149"/>
                        </a:cubicBezTo>
                        <a:cubicBezTo>
                          <a:pt x="143792" y="57973"/>
                          <a:pt x="143836" y="57754"/>
                          <a:pt x="143879" y="57578"/>
                        </a:cubicBezTo>
                        <a:close/>
                        <a:moveTo>
                          <a:pt x="137643" y="51298"/>
                        </a:moveTo>
                        <a:lnTo>
                          <a:pt x="137643" y="51298"/>
                        </a:lnTo>
                        <a:cubicBezTo>
                          <a:pt x="137643" y="51298"/>
                          <a:pt x="137643" y="51298"/>
                          <a:pt x="137643" y="51298"/>
                        </a:cubicBezTo>
                        <a:cubicBezTo>
                          <a:pt x="137643" y="51298"/>
                          <a:pt x="137643" y="51298"/>
                          <a:pt x="137643" y="51298"/>
                        </a:cubicBezTo>
                        <a:close/>
                        <a:moveTo>
                          <a:pt x="120953" y="27274"/>
                        </a:moveTo>
                        <a:cubicBezTo>
                          <a:pt x="120953" y="27274"/>
                          <a:pt x="120953" y="27274"/>
                          <a:pt x="120953" y="27274"/>
                        </a:cubicBezTo>
                        <a:cubicBezTo>
                          <a:pt x="120953" y="27274"/>
                          <a:pt x="120953" y="27274"/>
                          <a:pt x="120953" y="27274"/>
                        </a:cubicBezTo>
                        <a:cubicBezTo>
                          <a:pt x="120953" y="27274"/>
                          <a:pt x="120953" y="27274"/>
                          <a:pt x="120953" y="27274"/>
                        </a:cubicBezTo>
                        <a:close/>
                        <a:moveTo>
                          <a:pt x="6983" y="86916"/>
                        </a:moveTo>
                        <a:cubicBezTo>
                          <a:pt x="6719" y="87312"/>
                          <a:pt x="6500" y="87707"/>
                          <a:pt x="6324" y="88102"/>
                        </a:cubicBezTo>
                        <a:cubicBezTo>
                          <a:pt x="6148" y="88541"/>
                          <a:pt x="6017" y="89024"/>
                          <a:pt x="5973" y="89551"/>
                        </a:cubicBezTo>
                        <a:cubicBezTo>
                          <a:pt x="5753" y="89508"/>
                          <a:pt x="5577" y="89464"/>
                          <a:pt x="5358" y="89420"/>
                        </a:cubicBezTo>
                        <a:cubicBezTo>
                          <a:pt x="5050" y="88673"/>
                          <a:pt x="4655" y="87926"/>
                          <a:pt x="4128" y="87399"/>
                        </a:cubicBezTo>
                        <a:cubicBezTo>
                          <a:pt x="3865" y="87136"/>
                          <a:pt x="3557" y="86872"/>
                          <a:pt x="3294" y="86565"/>
                        </a:cubicBezTo>
                        <a:cubicBezTo>
                          <a:pt x="3381" y="86565"/>
                          <a:pt x="3469" y="86609"/>
                          <a:pt x="3557" y="86653"/>
                        </a:cubicBezTo>
                        <a:cubicBezTo>
                          <a:pt x="4304" y="87224"/>
                          <a:pt x="5226" y="87663"/>
                          <a:pt x="6104" y="87970"/>
                        </a:cubicBezTo>
                        <a:cubicBezTo>
                          <a:pt x="5973" y="87487"/>
                          <a:pt x="5841" y="87004"/>
                          <a:pt x="5709" y="86521"/>
                        </a:cubicBezTo>
                        <a:cubicBezTo>
                          <a:pt x="5929" y="86477"/>
                          <a:pt x="6148" y="86389"/>
                          <a:pt x="6324" y="86301"/>
                        </a:cubicBezTo>
                        <a:cubicBezTo>
                          <a:pt x="6412" y="86389"/>
                          <a:pt x="6500" y="86477"/>
                          <a:pt x="6588" y="86521"/>
                        </a:cubicBezTo>
                        <a:cubicBezTo>
                          <a:pt x="6588" y="86389"/>
                          <a:pt x="6588" y="86258"/>
                          <a:pt x="6588" y="86126"/>
                        </a:cubicBezTo>
                        <a:cubicBezTo>
                          <a:pt x="6719" y="86038"/>
                          <a:pt x="6851" y="85950"/>
                          <a:pt x="6983" y="85862"/>
                        </a:cubicBezTo>
                        <a:cubicBezTo>
                          <a:pt x="7027" y="86082"/>
                          <a:pt x="7071" y="86258"/>
                          <a:pt x="7159" y="86477"/>
                        </a:cubicBezTo>
                        <a:cubicBezTo>
                          <a:pt x="7071" y="86609"/>
                          <a:pt x="7027" y="86785"/>
                          <a:pt x="6939" y="86916"/>
                        </a:cubicBezTo>
                        <a:close/>
                        <a:moveTo>
                          <a:pt x="9003" y="93021"/>
                        </a:moveTo>
                        <a:cubicBezTo>
                          <a:pt x="9091" y="92406"/>
                          <a:pt x="9135" y="91791"/>
                          <a:pt x="9135" y="91176"/>
                        </a:cubicBezTo>
                        <a:cubicBezTo>
                          <a:pt x="9311" y="91001"/>
                          <a:pt x="9486" y="90781"/>
                          <a:pt x="9618" y="90562"/>
                        </a:cubicBezTo>
                        <a:cubicBezTo>
                          <a:pt x="9618" y="90781"/>
                          <a:pt x="9706" y="91001"/>
                          <a:pt x="9662" y="91176"/>
                        </a:cubicBezTo>
                        <a:cubicBezTo>
                          <a:pt x="9882" y="91001"/>
                          <a:pt x="10101" y="90781"/>
                          <a:pt x="10277" y="90518"/>
                        </a:cubicBezTo>
                        <a:cubicBezTo>
                          <a:pt x="10277" y="90518"/>
                          <a:pt x="10277" y="90518"/>
                          <a:pt x="10277" y="90518"/>
                        </a:cubicBezTo>
                        <a:cubicBezTo>
                          <a:pt x="9794" y="91264"/>
                          <a:pt x="9267" y="92099"/>
                          <a:pt x="9003" y="92977"/>
                        </a:cubicBezTo>
                        <a:close/>
                        <a:moveTo>
                          <a:pt x="9706" y="85774"/>
                        </a:moveTo>
                        <a:cubicBezTo>
                          <a:pt x="9794" y="85160"/>
                          <a:pt x="9838" y="84545"/>
                          <a:pt x="9838" y="83930"/>
                        </a:cubicBezTo>
                        <a:cubicBezTo>
                          <a:pt x="10013" y="83710"/>
                          <a:pt x="10189" y="83535"/>
                          <a:pt x="10321" y="83271"/>
                        </a:cubicBezTo>
                        <a:cubicBezTo>
                          <a:pt x="10453" y="83051"/>
                          <a:pt x="10628" y="82788"/>
                          <a:pt x="10760" y="82524"/>
                        </a:cubicBezTo>
                        <a:cubicBezTo>
                          <a:pt x="10848" y="82788"/>
                          <a:pt x="10936" y="83051"/>
                          <a:pt x="11023" y="83315"/>
                        </a:cubicBezTo>
                        <a:cubicBezTo>
                          <a:pt x="10496" y="84062"/>
                          <a:pt x="10013" y="84896"/>
                          <a:pt x="9750" y="85774"/>
                        </a:cubicBezTo>
                        <a:close/>
                        <a:moveTo>
                          <a:pt x="12078" y="92011"/>
                        </a:moveTo>
                        <a:cubicBezTo>
                          <a:pt x="12078" y="92011"/>
                          <a:pt x="11726" y="92318"/>
                          <a:pt x="11551" y="92494"/>
                        </a:cubicBezTo>
                        <a:cubicBezTo>
                          <a:pt x="11375" y="92714"/>
                          <a:pt x="11199" y="92933"/>
                          <a:pt x="11023" y="93153"/>
                        </a:cubicBezTo>
                        <a:cubicBezTo>
                          <a:pt x="11023" y="92758"/>
                          <a:pt x="10936" y="92362"/>
                          <a:pt x="10848" y="91923"/>
                        </a:cubicBezTo>
                        <a:cubicBezTo>
                          <a:pt x="10936" y="92099"/>
                          <a:pt x="10980" y="92231"/>
                          <a:pt x="11067" y="92406"/>
                        </a:cubicBezTo>
                        <a:cubicBezTo>
                          <a:pt x="11463" y="91484"/>
                          <a:pt x="11902" y="90518"/>
                          <a:pt x="12034" y="89464"/>
                        </a:cubicBezTo>
                        <a:cubicBezTo>
                          <a:pt x="12034" y="90078"/>
                          <a:pt x="12121" y="90693"/>
                          <a:pt x="12209" y="91264"/>
                        </a:cubicBezTo>
                        <a:cubicBezTo>
                          <a:pt x="12165" y="91484"/>
                          <a:pt x="12121" y="91747"/>
                          <a:pt x="12078" y="91967"/>
                        </a:cubicBezTo>
                        <a:close/>
                        <a:moveTo>
                          <a:pt x="11770" y="85818"/>
                        </a:moveTo>
                        <a:cubicBezTo>
                          <a:pt x="11770" y="85818"/>
                          <a:pt x="11770" y="85818"/>
                          <a:pt x="11770" y="85774"/>
                        </a:cubicBezTo>
                        <a:cubicBezTo>
                          <a:pt x="11770" y="85687"/>
                          <a:pt x="11682" y="85599"/>
                          <a:pt x="11682" y="85511"/>
                        </a:cubicBezTo>
                        <a:cubicBezTo>
                          <a:pt x="11682" y="85247"/>
                          <a:pt x="11638" y="84984"/>
                          <a:pt x="11551" y="84676"/>
                        </a:cubicBezTo>
                        <a:cubicBezTo>
                          <a:pt x="11638" y="84852"/>
                          <a:pt x="11682" y="84984"/>
                          <a:pt x="11770" y="85160"/>
                        </a:cubicBezTo>
                        <a:cubicBezTo>
                          <a:pt x="12165" y="84237"/>
                          <a:pt x="12605" y="83271"/>
                          <a:pt x="12736" y="82217"/>
                        </a:cubicBezTo>
                        <a:cubicBezTo>
                          <a:pt x="12736" y="82964"/>
                          <a:pt x="12868" y="83710"/>
                          <a:pt x="13000" y="84413"/>
                        </a:cubicBezTo>
                        <a:cubicBezTo>
                          <a:pt x="13000" y="84413"/>
                          <a:pt x="13000" y="84413"/>
                          <a:pt x="12956" y="84369"/>
                        </a:cubicBezTo>
                        <a:cubicBezTo>
                          <a:pt x="12956" y="84457"/>
                          <a:pt x="12956" y="84545"/>
                          <a:pt x="12956" y="84633"/>
                        </a:cubicBezTo>
                        <a:cubicBezTo>
                          <a:pt x="12736" y="84808"/>
                          <a:pt x="12473" y="85028"/>
                          <a:pt x="12297" y="85247"/>
                        </a:cubicBezTo>
                        <a:cubicBezTo>
                          <a:pt x="12121" y="85423"/>
                          <a:pt x="11990" y="85599"/>
                          <a:pt x="11814" y="85818"/>
                        </a:cubicBezTo>
                        <a:close/>
                        <a:moveTo>
                          <a:pt x="13044" y="91308"/>
                        </a:moveTo>
                        <a:cubicBezTo>
                          <a:pt x="13044" y="91308"/>
                          <a:pt x="12780" y="91440"/>
                          <a:pt x="12692" y="91528"/>
                        </a:cubicBezTo>
                        <a:cubicBezTo>
                          <a:pt x="12649" y="91484"/>
                          <a:pt x="12605" y="91440"/>
                          <a:pt x="12561" y="91396"/>
                        </a:cubicBezTo>
                        <a:cubicBezTo>
                          <a:pt x="13000" y="90913"/>
                          <a:pt x="13395" y="90386"/>
                          <a:pt x="13747" y="89815"/>
                        </a:cubicBezTo>
                        <a:cubicBezTo>
                          <a:pt x="13878" y="89727"/>
                          <a:pt x="14010" y="89595"/>
                          <a:pt x="14142" y="89464"/>
                        </a:cubicBezTo>
                        <a:cubicBezTo>
                          <a:pt x="13747" y="90035"/>
                          <a:pt x="13395" y="90649"/>
                          <a:pt x="13088" y="91308"/>
                        </a:cubicBezTo>
                        <a:close/>
                        <a:moveTo>
                          <a:pt x="15328" y="81602"/>
                        </a:moveTo>
                        <a:cubicBezTo>
                          <a:pt x="15328" y="81602"/>
                          <a:pt x="15328" y="81602"/>
                          <a:pt x="15328" y="81602"/>
                        </a:cubicBezTo>
                        <a:cubicBezTo>
                          <a:pt x="15328" y="81602"/>
                          <a:pt x="15328" y="81602"/>
                          <a:pt x="15328" y="81646"/>
                        </a:cubicBezTo>
                        <a:cubicBezTo>
                          <a:pt x="14669" y="82305"/>
                          <a:pt x="14186" y="83183"/>
                          <a:pt x="13747" y="84105"/>
                        </a:cubicBezTo>
                        <a:cubicBezTo>
                          <a:pt x="13527" y="84237"/>
                          <a:pt x="13307" y="84413"/>
                          <a:pt x="13088" y="84545"/>
                        </a:cubicBezTo>
                        <a:cubicBezTo>
                          <a:pt x="13088" y="84545"/>
                          <a:pt x="13044" y="84501"/>
                          <a:pt x="13000" y="84457"/>
                        </a:cubicBezTo>
                        <a:cubicBezTo>
                          <a:pt x="13703" y="83666"/>
                          <a:pt x="14405" y="82832"/>
                          <a:pt x="14845" y="81778"/>
                        </a:cubicBezTo>
                        <a:cubicBezTo>
                          <a:pt x="14932" y="81602"/>
                          <a:pt x="14976" y="81426"/>
                          <a:pt x="15064" y="81251"/>
                        </a:cubicBezTo>
                        <a:cubicBezTo>
                          <a:pt x="15152" y="81382"/>
                          <a:pt x="15284" y="81470"/>
                          <a:pt x="15415" y="81602"/>
                        </a:cubicBezTo>
                        <a:cubicBezTo>
                          <a:pt x="15415" y="81602"/>
                          <a:pt x="15415" y="81602"/>
                          <a:pt x="15415" y="81602"/>
                        </a:cubicBezTo>
                        <a:close/>
                        <a:moveTo>
                          <a:pt x="18051" y="74048"/>
                        </a:moveTo>
                        <a:cubicBezTo>
                          <a:pt x="18051" y="74048"/>
                          <a:pt x="17655" y="73960"/>
                          <a:pt x="17436" y="73916"/>
                        </a:cubicBezTo>
                        <a:cubicBezTo>
                          <a:pt x="17128" y="73170"/>
                          <a:pt x="16733" y="72423"/>
                          <a:pt x="16206" y="71896"/>
                        </a:cubicBezTo>
                        <a:cubicBezTo>
                          <a:pt x="15943" y="71632"/>
                          <a:pt x="15635" y="71369"/>
                          <a:pt x="15372" y="71061"/>
                        </a:cubicBezTo>
                        <a:cubicBezTo>
                          <a:pt x="15459" y="71061"/>
                          <a:pt x="15547" y="71105"/>
                          <a:pt x="15635" y="71105"/>
                        </a:cubicBezTo>
                        <a:cubicBezTo>
                          <a:pt x="16074" y="71457"/>
                          <a:pt x="16557" y="71720"/>
                          <a:pt x="17041" y="71940"/>
                        </a:cubicBezTo>
                        <a:cubicBezTo>
                          <a:pt x="16865" y="71940"/>
                          <a:pt x="16689" y="71940"/>
                          <a:pt x="16557" y="71940"/>
                        </a:cubicBezTo>
                        <a:cubicBezTo>
                          <a:pt x="16909" y="72599"/>
                          <a:pt x="17524" y="73213"/>
                          <a:pt x="18095" y="73697"/>
                        </a:cubicBezTo>
                        <a:cubicBezTo>
                          <a:pt x="18095" y="73828"/>
                          <a:pt x="18051" y="73916"/>
                          <a:pt x="18051" y="74048"/>
                        </a:cubicBezTo>
                        <a:close/>
                        <a:moveTo>
                          <a:pt x="18841" y="81866"/>
                        </a:moveTo>
                        <a:cubicBezTo>
                          <a:pt x="18841" y="81866"/>
                          <a:pt x="18622" y="81866"/>
                          <a:pt x="18490" y="81909"/>
                        </a:cubicBezTo>
                        <a:cubicBezTo>
                          <a:pt x="18578" y="81866"/>
                          <a:pt x="18666" y="81822"/>
                          <a:pt x="18709" y="81734"/>
                        </a:cubicBezTo>
                        <a:cubicBezTo>
                          <a:pt x="18709" y="81734"/>
                          <a:pt x="18797" y="81822"/>
                          <a:pt x="18841" y="81822"/>
                        </a:cubicBezTo>
                        <a:cubicBezTo>
                          <a:pt x="18841" y="81822"/>
                          <a:pt x="18841" y="81822"/>
                          <a:pt x="18841" y="81822"/>
                        </a:cubicBezTo>
                        <a:close/>
                        <a:moveTo>
                          <a:pt x="18051" y="71764"/>
                        </a:moveTo>
                        <a:cubicBezTo>
                          <a:pt x="18051" y="71764"/>
                          <a:pt x="18051" y="71764"/>
                          <a:pt x="18007" y="71764"/>
                        </a:cubicBezTo>
                        <a:cubicBezTo>
                          <a:pt x="17919" y="71501"/>
                          <a:pt x="17875" y="71237"/>
                          <a:pt x="17787" y="71018"/>
                        </a:cubicBezTo>
                        <a:cubicBezTo>
                          <a:pt x="18007" y="70974"/>
                          <a:pt x="18226" y="70886"/>
                          <a:pt x="18402" y="70798"/>
                        </a:cubicBezTo>
                        <a:cubicBezTo>
                          <a:pt x="18490" y="70886"/>
                          <a:pt x="18578" y="70974"/>
                          <a:pt x="18666" y="71018"/>
                        </a:cubicBezTo>
                        <a:cubicBezTo>
                          <a:pt x="18666" y="70886"/>
                          <a:pt x="18666" y="70754"/>
                          <a:pt x="18666" y="70622"/>
                        </a:cubicBezTo>
                        <a:cubicBezTo>
                          <a:pt x="18797" y="70534"/>
                          <a:pt x="18929" y="70447"/>
                          <a:pt x="19061" y="70359"/>
                        </a:cubicBezTo>
                        <a:cubicBezTo>
                          <a:pt x="19105" y="70578"/>
                          <a:pt x="19149" y="70754"/>
                          <a:pt x="19237" y="70974"/>
                        </a:cubicBezTo>
                        <a:cubicBezTo>
                          <a:pt x="19149" y="71105"/>
                          <a:pt x="19105" y="71281"/>
                          <a:pt x="19017" y="71413"/>
                        </a:cubicBezTo>
                        <a:cubicBezTo>
                          <a:pt x="18929" y="71501"/>
                          <a:pt x="18885" y="71632"/>
                          <a:pt x="18841" y="71720"/>
                        </a:cubicBezTo>
                        <a:cubicBezTo>
                          <a:pt x="18578" y="71720"/>
                          <a:pt x="18314" y="71720"/>
                          <a:pt x="18051" y="71720"/>
                        </a:cubicBezTo>
                        <a:close/>
                        <a:moveTo>
                          <a:pt x="19412" y="81866"/>
                        </a:moveTo>
                        <a:cubicBezTo>
                          <a:pt x="19412" y="81866"/>
                          <a:pt x="19017" y="81866"/>
                          <a:pt x="18841" y="81866"/>
                        </a:cubicBezTo>
                        <a:cubicBezTo>
                          <a:pt x="18841" y="81778"/>
                          <a:pt x="18841" y="81734"/>
                          <a:pt x="18841" y="81646"/>
                        </a:cubicBezTo>
                        <a:cubicBezTo>
                          <a:pt x="18973" y="81514"/>
                          <a:pt x="19149" y="81426"/>
                          <a:pt x="19280" y="81295"/>
                        </a:cubicBezTo>
                        <a:cubicBezTo>
                          <a:pt x="19324" y="81470"/>
                          <a:pt x="19368" y="81646"/>
                          <a:pt x="19412" y="81822"/>
                        </a:cubicBezTo>
                        <a:cubicBezTo>
                          <a:pt x="19412" y="81822"/>
                          <a:pt x="19412" y="81822"/>
                          <a:pt x="19412" y="81822"/>
                        </a:cubicBezTo>
                        <a:close/>
                        <a:moveTo>
                          <a:pt x="23585" y="88102"/>
                        </a:moveTo>
                        <a:cubicBezTo>
                          <a:pt x="23585" y="88102"/>
                          <a:pt x="23585" y="88102"/>
                          <a:pt x="23585" y="88102"/>
                        </a:cubicBezTo>
                        <a:cubicBezTo>
                          <a:pt x="23585" y="88102"/>
                          <a:pt x="23585" y="88102"/>
                          <a:pt x="23585" y="88102"/>
                        </a:cubicBezTo>
                        <a:cubicBezTo>
                          <a:pt x="23585" y="88102"/>
                          <a:pt x="23585" y="88102"/>
                          <a:pt x="23585" y="88102"/>
                        </a:cubicBezTo>
                        <a:close/>
                        <a:moveTo>
                          <a:pt x="23936" y="69305"/>
                        </a:moveTo>
                        <a:cubicBezTo>
                          <a:pt x="23936" y="69305"/>
                          <a:pt x="24112" y="68909"/>
                          <a:pt x="24199" y="68690"/>
                        </a:cubicBezTo>
                        <a:cubicBezTo>
                          <a:pt x="24287" y="68997"/>
                          <a:pt x="24331" y="69305"/>
                          <a:pt x="24463" y="69612"/>
                        </a:cubicBezTo>
                        <a:cubicBezTo>
                          <a:pt x="24463" y="69612"/>
                          <a:pt x="24419" y="69656"/>
                          <a:pt x="24375" y="69700"/>
                        </a:cubicBezTo>
                        <a:cubicBezTo>
                          <a:pt x="24243" y="69568"/>
                          <a:pt x="24112" y="69436"/>
                          <a:pt x="23980" y="69305"/>
                        </a:cubicBezTo>
                        <a:close/>
                        <a:moveTo>
                          <a:pt x="24639" y="87136"/>
                        </a:moveTo>
                        <a:cubicBezTo>
                          <a:pt x="24639" y="87136"/>
                          <a:pt x="24375" y="87312"/>
                          <a:pt x="24243" y="87443"/>
                        </a:cubicBezTo>
                        <a:cubicBezTo>
                          <a:pt x="24331" y="87268"/>
                          <a:pt x="24375" y="87048"/>
                          <a:pt x="24463" y="86872"/>
                        </a:cubicBezTo>
                        <a:cubicBezTo>
                          <a:pt x="24463" y="86960"/>
                          <a:pt x="24463" y="87048"/>
                          <a:pt x="24507" y="87136"/>
                        </a:cubicBezTo>
                        <a:cubicBezTo>
                          <a:pt x="24551" y="87092"/>
                          <a:pt x="24639" y="87004"/>
                          <a:pt x="24683" y="86960"/>
                        </a:cubicBezTo>
                        <a:cubicBezTo>
                          <a:pt x="24683" y="87048"/>
                          <a:pt x="24683" y="87092"/>
                          <a:pt x="24683" y="87180"/>
                        </a:cubicBezTo>
                        <a:close/>
                        <a:moveTo>
                          <a:pt x="25166" y="63463"/>
                        </a:moveTo>
                        <a:cubicBezTo>
                          <a:pt x="25166" y="63463"/>
                          <a:pt x="25341" y="63463"/>
                          <a:pt x="25429" y="63419"/>
                        </a:cubicBezTo>
                        <a:cubicBezTo>
                          <a:pt x="25385" y="63507"/>
                          <a:pt x="25341" y="63639"/>
                          <a:pt x="25297" y="63727"/>
                        </a:cubicBezTo>
                        <a:cubicBezTo>
                          <a:pt x="25254" y="63639"/>
                          <a:pt x="25210" y="63551"/>
                          <a:pt x="25166" y="63463"/>
                        </a:cubicBezTo>
                        <a:close/>
                        <a:moveTo>
                          <a:pt x="25517" y="68778"/>
                        </a:moveTo>
                        <a:cubicBezTo>
                          <a:pt x="25517" y="68778"/>
                          <a:pt x="25429" y="68690"/>
                          <a:pt x="25341" y="68690"/>
                        </a:cubicBezTo>
                        <a:cubicBezTo>
                          <a:pt x="25429" y="68690"/>
                          <a:pt x="25517" y="68690"/>
                          <a:pt x="25561" y="68734"/>
                        </a:cubicBezTo>
                        <a:cubicBezTo>
                          <a:pt x="25561" y="68734"/>
                          <a:pt x="25517" y="68734"/>
                          <a:pt x="25473" y="68778"/>
                        </a:cubicBezTo>
                        <a:close/>
                        <a:moveTo>
                          <a:pt x="26176" y="67855"/>
                        </a:moveTo>
                        <a:cubicBezTo>
                          <a:pt x="26044" y="68119"/>
                          <a:pt x="25912" y="68338"/>
                          <a:pt x="25781" y="68602"/>
                        </a:cubicBezTo>
                        <a:cubicBezTo>
                          <a:pt x="25781" y="68602"/>
                          <a:pt x="25781" y="68602"/>
                          <a:pt x="25737" y="68602"/>
                        </a:cubicBezTo>
                        <a:cubicBezTo>
                          <a:pt x="25693" y="68470"/>
                          <a:pt x="25649" y="68382"/>
                          <a:pt x="25605" y="68251"/>
                        </a:cubicBezTo>
                        <a:cubicBezTo>
                          <a:pt x="25825" y="67987"/>
                          <a:pt x="26000" y="67724"/>
                          <a:pt x="26220" y="67460"/>
                        </a:cubicBezTo>
                        <a:cubicBezTo>
                          <a:pt x="26220" y="67592"/>
                          <a:pt x="26220" y="67680"/>
                          <a:pt x="26220" y="67811"/>
                        </a:cubicBezTo>
                        <a:close/>
                        <a:moveTo>
                          <a:pt x="27713" y="61048"/>
                        </a:moveTo>
                        <a:cubicBezTo>
                          <a:pt x="27713" y="61048"/>
                          <a:pt x="27713" y="60872"/>
                          <a:pt x="27625" y="60784"/>
                        </a:cubicBezTo>
                        <a:cubicBezTo>
                          <a:pt x="27625" y="60696"/>
                          <a:pt x="27625" y="60653"/>
                          <a:pt x="27669" y="60565"/>
                        </a:cubicBezTo>
                        <a:cubicBezTo>
                          <a:pt x="27669" y="60565"/>
                          <a:pt x="27713" y="60565"/>
                          <a:pt x="27757" y="60565"/>
                        </a:cubicBezTo>
                        <a:cubicBezTo>
                          <a:pt x="27757" y="60696"/>
                          <a:pt x="27757" y="60784"/>
                          <a:pt x="27757" y="60916"/>
                        </a:cubicBezTo>
                        <a:cubicBezTo>
                          <a:pt x="27757" y="60960"/>
                          <a:pt x="27713" y="61004"/>
                          <a:pt x="27669" y="61092"/>
                        </a:cubicBezTo>
                        <a:close/>
                        <a:moveTo>
                          <a:pt x="27801" y="60257"/>
                        </a:moveTo>
                        <a:cubicBezTo>
                          <a:pt x="27801" y="60257"/>
                          <a:pt x="27801" y="60257"/>
                          <a:pt x="27801" y="60257"/>
                        </a:cubicBezTo>
                        <a:cubicBezTo>
                          <a:pt x="27801" y="60082"/>
                          <a:pt x="27845" y="59906"/>
                          <a:pt x="27889" y="59730"/>
                        </a:cubicBezTo>
                        <a:cubicBezTo>
                          <a:pt x="27889" y="59730"/>
                          <a:pt x="27889" y="59730"/>
                          <a:pt x="27889" y="59730"/>
                        </a:cubicBezTo>
                        <a:cubicBezTo>
                          <a:pt x="27889" y="59906"/>
                          <a:pt x="27889" y="60082"/>
                          <a:pt x="27845" y="60301"/>
                        </a:cubicBezTo>
                        <a:close/>
                        <a:moveTo>
                          <a:pt x="27889" y="54328"/>
                        </a:moveTo>
                        <a:cubicBezTo>
                          <a:pt x="28108" y="54460"/>
                          <a:pt x="28372" y="54504"/>
                          <a:pt x="28591" y="54592"/>
                        </a:cubicBezTo>
                        <a:cubicBezTo>
                          <a:pt x="28591" y="54592"/>
                          <a:pt x="28591" y="54680"/>
                          <a:pt x="28591" y="54723"/>
                        </a:cubicBezTo>
                        <a:cubicBezTo>
                          <a:pt x="28416" y="54855"/>
                          <a:pt x="28240" y="54943"/>
                          <a:pt x="28064" y="55031"/>
                        </a:cubicBezTo>
                        <a:cubicBezTo>
                          <a:pt x="28021" y="54811"/>
                          <a:pt x="27933" y="54548"/>
                          <a:pt x="27845" y="54328"/>
                        </a:cubicBezTo>
                        <a:close/>
                        <a:moveTo>
                          <a:pt x="28855" y="56568"/>
                        </a:moveTo>
                        <a:cubicBezTo>
                          <a:pt x="28855" y="56568"/>
                          <a:pt x="28504" y="56217"/>
                          <a:pt x="28284" y="56041"/>
                        </a:cubicBezTo>
                        <a:cubicBezTo>
                          <a:pt x="28284" y="55997"/>
                          <a:pt x="28284" y="55909"/>
                          <a:pt x="28284" y="55865"/>
                        </a:cubicBezTo>
                        <a:cubicBezTo>
                          <a:pt x="28504" y="55997"/>
                          <a:pt x="28723" y="56129"/>
                          <a:pt x="28943" y="56217"/>
                        </a:cubicBezTo>
                        <a:cubicBezTo>
                          <a:pt x="28943" y="56348"/>
                          <a:pt x="28943" y="56480"/>
                          <a:pt x="28855" y="56568"/>
                        </a:cubicBezTo>
                        <a:close/>
                        <a:moveTo>
                          <a:pt x="29031" y="56744"/>
                        </a:moveTo>
                        <a:cubicBezTo>
                          <a:pt x="29031" y="56744"/>
                          <a:pt x="29162" y="56700"/>
                          <a:pt x="29206" y="56656"/>
                        </a:cubicBezTo>
                        <a:cubicBezTo>
                          <a:pt x="29294" y="56875"/>
                          <a:pt x="29382" y="57095"/>
                          <a:pt x="29514" y="57315"/>
                        </a:cubicBezTo>
                        <a:cubicBezTo>
                          <a:pt x="29338" y="57139"/>
                          <a:pt x="29206" y="56919"/>
                          <a:pt x="29031" y="56744"/>
                        </a:cubicBezTo>
                        <a:close/>
                        <a:moveTo>
                          <a:pt x="35311" y="49848"/>
                        </a:moveTo>
                        <a:cubicBezTo>
                          <a:pt x="35311" y="49848"/>
                          <a:pt x="35311" y="49892"/>
                          <a:pt x="35311" y="49936"/>
                        </a:cubicBezTo>
                        <a:cubicBezTo>
                          <a:pt x="35223" y="49936"/>
                          <a:pt x="35135" y="49848"/>
                          <a:pt x="35004" y="49848"/>
                        </a:cubicBezTo>
                        <a:cubicBezTo>
                          <a:pt x="35091" y="49848"/>
                          <a:pt x="35179" y="49848"/>
                          <a:pt x="35267" y="49848"/>
                        </a:cubicBezTo>
                        <a:close/>
                        <a:moveTo>
                          <a:pt x="34828" y="55734"/>
                        </a:moveTo>
                        <a:cubicBezTo>
                          <a:pt x="34828" y="55734"/>
                          <a:pt x="34916" y="56129"/>
                          <a:pt x="34960" y="56348"/>
                        </a:cubicBezTo>
                        <a:cubicBezTo>
                          <a:pt x="34960" y="56348"/>
                          <a:pt x="34872" y="56392"/>
                          <a:pt x="34828" y="56436"/>
                        </a:cubicBezTo>
                        <a:cubicBezTo>
                          <a:pt x="34828" y="56436"/>
                          <a:pt x="34828" y="56348"/>
                          <a:pt x="34828" y="56305"/>
                        </a:cubicBezTo>
                        <a:cubicBezTo>
                          <a:pt x="34828" y="56129"/>
                          <a:pt x="34828" y="55953"/>
                          <a:pt x="34828" y="55734"/>
                        </a:cubicBezTo>
                        <a:close/>
                        <a:moveTo>
                          <a:pt x="33950" y="58325"/>
                        </a:moveTo>
                        <a:cubicBezTo>
                          <a:pt x="33818" y="58061"/>
                          <a:pt x="33686" y="57798"/>
                          <a:pt x="33510" y="57578"/>
                        </a:cubicBezTo>
                        <a:cubicBezTo>
                          <a:pt x="33730" y="57754"/>
                          <a:pt x="33994" y="57930"/>
                          <a:pt x="34213" y="58105"/>
                        </a:cubicBezTo>
                        <a:cubicBezTo>
                          <a:pt x="34125" y="58193"/>
                          <a:pt x="34037" y="58237"/>
                          <a:pt x="33950" y="58325"/>
                        </a:cubicBezTo>
                        <a:close/>
                        <a:moveTo>
                          <a:pt x="34169" y="53055"/>
                        </a:moveTo>
                        <a:cubicBezTo>
                          <a:pt x="34169" y="53055"/>
                          <a:pt x="34169" y="52967"/>
                          <a:pt x="34125" y="52967"/>
                        </a:cubicBezTo>
                        <a:cubicBezTo>
                          <a:pt x="34169" y="52967"/>
                          <a:pt x="34213" y="53011"/>
                          <a:pt x="34301" y="53055"/>
                        </a:cubicBezTo>
                        <a:cubicBezTo>
                          <a:pt x="34301" y="53055"/>
                          <a:pt x="34213" y="53055"/>
                          <a:pt x="34213" y="53055"/>
                        </a:cubicBezTo>
                        <a:close/>
                        <a:moveTo>
                          <a:pt x="35311" y="58588"/>
                        </a:moveTo>
                        <a:cubicBezTo>
                          <a:pt x="35311" y="58588"/>
                          <a:pt x="35223" y="58764"/>
                          <a:pt x="35223" y="58808"/>
                        </a:cubicBezTo>
                        <a:cubicBezTo>
                          <a:pt x="35004" y="58940"/>
                          <a:pt x="34828" y="59115"/>
                          <a:pt x="34608" y="59247"/>
                        </a:cubicBezTo>
                        <a:cubicBezTo>
                          <a:pt x="34521" y="58896"/>
                          <a:pt x="34433" y="58544"/>
                          <a:pt x="34433" y="58193"/>
                        </a:cubicBezTo>
                        <a:cubicBezTo>
                          <a:pt x="34564" y="58281"/>
                          <a:pt x="34740" y="58413"/>
                          <a:pt x="34872" y="58500"/>
                        </a:cubicBezTo>
                        <a:cubicBezTo>
                          <a:pt x="34872" y="58500"/>
                          <a:pt x="34872" y="58500"/>
                          <a:pt x="34872" y="58500"/>
                        </a:cubicBezTo>
                        <a:cubicBezTo>
                          <a:pt x="34872" y="58500"/>
                          <a:pt x="34872" y="58500"/>
                          <a:pt x="34872" y="58500"/>
                        </a:cubicBezTo>
                        <a:cubicBezTo>
                          <a:pt x="35004" y="58588"/>
                          <a:pt x="35091" y="58632"/>
                          <a:pt x="35223" y="58720"/>
                        </a:cubicBezTo>
                        <a:cubicBezTo>
                          <a:pt x="35223" y="58632"/>
                          <a:pt x="35223" y="58500"/>
                          <a:pt x="35223" y="58413"/>
                        </a:cubicBezTo>
                        <a:cubicBezTo>
                          <a:pt x="35267" y="58413"/>
                          <a:pt x="35355" y="58369"/>
                          <a:pt x="35399" y="58325"/>
                        </a:cubicBezTo>
                        <a:cubicBezTo>
                          <a:pt x="35399" y="58413"/>
                          <a:pt x="35399" y="58457"/>
                          <a:pt x="35399" y="58544"/>
                        </a:cubicBezTo>
                        <a:close/>
                        <a:moveTo>
                          <a:pt x="35399" y="105670"/>
                        </a:moveTo>
                        <a:cubicBezTo>
                          <a:pt x="35399" y="105670"/>
                          <a:pt x="35355" y="105494"/>
                          <a:pt x="35311" y="105406"/>
                        </a:cubicBezTo>
                        <a:cubicBezTo>
                          <a:pt x="35355" y="105406"/>
                          <a:pt x="35443" y="105362"/>
                          <a:pt x="35487" y="105318"/>
                        </a:cubicBezTo>
                        <a:cubicBezTo>
                          <a:pt x="35487" y="105318"/>
                          <a:pt x="35487" y="105318"/>
                          <a:pt x="35531" y="105362"/>
                        </a:cubicBezTo>
                        <a:cubicBezTo>
                          <a:pt x="35531" y="105362"/>
                          <a:pt x="35531" y="105450"/>
                          <a:pt x="35531" y="105450"/>
                        </a:cubicBezTo>
                        <a:cubicBezTo>
                          <a:pt x="35487" y="105494"/>
                          <a:pt x="35399" y="105582"/>
                          <a:pt x="35355" y="105626"/>
                        </a:cubicBezTo>
                        <a:close/>
                        <a:moveTo>
                          <a:pt x="35882" y="40625"/>
                        </a:moveTo>
                        <a:cubicBezTo>
                          <a:pt x="35882" y="40362"/>
                          <a:pt x="35794" y="40054"/>
                          <a:pt x="35750" y="39791"/>
                        </a:cubicBezTo>
                        <a:cubicBezTo>
                          <a:pt x="35662" y="39527"/>
                          <a:pt x="35618" y="39220"/>
                          <a:pt x="35487" y="38956"/>
                        </a:cubicBezTo>
                        <a:cubicBezTo>
                          <a:pt x="35662" y="39044"/>
                          <a:pt x="35794" y="39088"/>
                          <a:pt x="35970" y="39132"/>
                        </a:cubicBezTo>
                        <a:cubicBezTo>
                          <a:pt x="35970" y="39527"/>
                          <a:pt x="35970" y="39923"/>
                          <a:pt x="35970" y="40274"/>
                        </a:cubicBezTo>
                        <a:cubicBezTo>
                          <a:pt x="35970" y="40450"/>
                          <a:pt x="36058" y="40669"/>
                          <a:pt x="36102" y="40845"/>
                        </a:cubicBezTo>
                        <a:cubicBezTo>
                          <a:pt x="36014" y="40757"/>
                          <a:pt x="35926" y="40713"/>
                          <a:pt x="35882" y="40625"/>
                        </a:cubicBezTo>
                        <a:close/>
                        <a:moveTo>
                          <a:pt x="38429" y="37507"/>
                        </a:moveTo>
                        <a:cubicBezTo>
                          <a:pt x="38429" y="37507"/>
                          <a:pt x="38254" y="37375"/>
                          <a:pt x="38166" y="37288"/>
                        </a:cubicBezTo>
                        <a:cubicBezTo>
                          <a:pt x="38166" y="37156"/>
                          <a:pt x="38166" y="37024"/>
                          <a:pt x="38122" y="36892"/>
                        </a:cubicBezTo>
                        <a:cubicBezTo>
                          <a:pt x="38210" y="37068"/>
                          <a:pt x="38341" y="37244"/>
                          <a:pt x="38473" y="37419"/>
                        </a:cubicBezTo>
                        <a:cubicBezTo>
                          <a:pt x="38473" y="37419"/>
                          <a:pt x="38473" y="37419"/>
                          <a:pt x="38473" y="37463"/>
                        </a:cubicBezTo>
                        <a:close/>
                        <a:moveTo>
                          <a:pt x="49628" y="23585"/>
                        </a:moveTo>
                        <a:cubicBezTo>
                          <a:pt x="49628" y="23585"/>
                          <a:pt x="49716" y="23936"/>
                          <a:pt x="49760" y="24112"/>
                        </a:cubicBezTo>
                        <a:cubicBezTo>
                          <a:pt x="50331" y="23277"/>
                          <a:pt x="50902" y="22443"/>
                          <a:pt x="51253" y="21477"/>
                        </a:cubicBezTo>
                        <a:cubicBezTo>
                          <a:pt x="51122" y="22223"/>
                          <a:pt x="51078" y="22970"/>
                          <a:pt x="51078" y="23716"/>
                        </a:cubicBezTo>
                        <a:cubicBezTo>
                          <a:pt x="51078" y="23716"/>
                          <a:pt x="51078" y="23716"/>
                          <a:pt x="51034" y="23673"/>
                        </a:cubicBezTo>
                        <a:cubicBezTo>
                          <a:pt x="51034" y="23760"/>
                          <a:pt x="51034" y="23848"/>
                          <a:pt x="51034" y="23936"/>
                        </a:cubicBezTo>
                        <a:cubicBezTo>
                          <a:pt x="50770" y="24068"/>
                          <a:pt x="50507" y="24200"/>
                          <a:pt x="50243" y="24375"/>
                        </a:cubicBezTo>
                        <a:cubicBezTo>
                          <a:pt x="50068" y="24507"/>
                          <a:pt x="49848" y="24639"/>
                          <a:pt x="49672" y="24814"/>
                        </a:cubicBezTo>
                        <a:cubicBezTo>
                          <a:pt x="49672" y="24814"/>
                          <a:pt x="49672" y="24770"/>
                          <a:pt x="49672" y="24770"/>
                        </a:cubicBezTo>
                        <a:cubicBezTo>
                          <a:pt x="49672" y="24683"/>
                          <a:pt x="49672" y="24595"/>
                          <a:pt x="49628" y="24507"/>
                        </a:cubicBezTo>
                        <a:cubicBezTo>
                          <a:pt x="49628" y="24243"/>
                          <a:pt x="49628" y="23936"/>
                          <a:pt x="49628" y="23673"/>
                        </a:cubicBezTo>
                        <a:close/>
                        <a:moveTo>
                          <a:pt x="47608" y="30480"/>
                        </a:moveTo>
                        <a:cubicBezTo>
                          <a:pt x="47608" y="30480"/>
                          <a:pt x="47696" y="30831"/>
                          <a:pt x="47740" y="31007"/>
                        </a:cubicBezTo>
                        <a:cubicBezTo>
                          <a:pt x="47740" y="30963"/>
                          <a:pt x="47784" y="30919"/>
                          <a:pt x="47828" y="30875"/>
                        </a:cubicBezTo>
                        <a:cubicBezTo>
                          <a:pt x="47872" y="31007"/>
                          <a:pt x="47916" y="31095"/>
                          <a:pt x="47960" y="31227"/>
                        </a:cubicBezTo>
                        <a:cubicBezTo>
                          <a:pt x="48267" y="30612"/>
                          <a:pt x="48531" y="29953"/>
                          <a:pt x="48794" y="29294"/>
                        </a:cubicBezTo>
                        <a:cubicBezTo>
                          <a:pt x="48970" y="28987"/>
                          <a:pt x="49101" y="28723"/>
                          <a:pt x="49233" y="28372"/>
                        </a:cubicBezTo>
                        <a:cubicBezTo>
                          <a:pt x="49145" y="28987"/>
                          <a:pt x="49101" y="29558"/>
                          <a:pt x="49058" y="30173"/>
                        </a:cubicBezTo>
                        <a:cubicBezTo>
                          <a:pt x="48970" y="30392"/>
                          <a:pt x="48882" y="30612"/>
                          <a:pt x="48794" y="30831"/>
                        </a:cubicBezTo>
                        <a:cubicBezTo>
                          <a:pt x="48574" y="30919"/>
                          <a:pt x="48399" y="31051"/>
                          <a:pt x="48179" y="31183"/>
                        </a:cubicBezTo>
                        <a:cubicBezTo>
                          <a:pt x="47960" y="31314"/>
                          <a:pt x="47740" y="31490"/>
                          <a:pt x="47520" y="31710"/>
                        </a:cubicBezTo>
                        <a:cubicBezTo>
                          <a:pt x="47520" y="31314"/>
                          <a:pt x="47564" y="30875"/>
                          <a:pt x="47564" y="30480"/>
                        </a:cubicBezTo>
                        <a:close/>
                        <a:moveTo>
                          <a:pt x="40625" y="35750"/>
                        </a:moveTo>
                        <a:cubicBezTo>
                          <a:pt x="40625" y="35750"/>
                          <a:pt x="40757" y="35926"/>
                          <a:pt x="40845" y="35970"/>
                        </a:cubicBezTo>
                        <a:cubicBezTo>
                          <a:pt x="40845" y="36058"/>
                          <a:pt x="40845" y="36102"/>
                          <a:pt x="40845" y="36190"/>
                        </a:cubicBezTo>
                        <a:cubicBezTo>
                          <a:pt x="40757" y="36058"/>
                          <a:pt x="40625" y="35970"/>
                          <a:pt x="40537" y="35882"/>
                        </a:cubicBezTo>
                        <a:cubicBezTo>
                          <a:pt x="40537" y="35882"/>
                          <a:pt x="40581" y="35794"/>
                          <a:pt x="40625" y="35794"/>
                        </a:cubicBezTo>
                        <a:close/>
                        <a:moveTo>
                          <a:pt x="39791" y="31446"/>
                        </a:moveTo>
                        <a:cubicBezTo>
                          <a:pt x="39659" y="31095"/>
                          <a:pt x="39527" y="30787"/>
                          <a:pt x="39439" y="30436"/>
                        </a:cubicBezTo>
                        <a:cubicBezTo>
                          <a:pt x="39439" y="30436"/>
                          <a:pt x="39439" y="30436"/>
                          <a:pt x="39439" y="30436"/>
                        </a:cubicBezTo>
                        <a:cubicBezTo>
                          <a:pt x="39659" y="30744"/>
                          <a:pt x="39966" y="30963"/>
                          <a:pt x="40230" y="31227"/>
                        </a:cubicBezTo>
                        <a:cubicBezTo>
                          <a:pt x="40230" y="31227"/>
                          <a:pt x="40230" y="31271"/>
                          <a:pt x="40186" y="31314"/>
                        </a:cubicBezTo>
                        <a:cubicBezTo>
                          <a:pt x="40054" y="31490"/>
                          <a:pt x="39966" y="31710"/>
                          <a:pt x="39879" y="31885"/>
                        </a:cubicBezTo>
                        <a:cubicBezTo>
                          <a:pt x="39879" y="31754"/>
                          <a:pt x="39835" y="31578"/>
                          <a:pt x="39791" y="31446"/>
                        </a:cubicBezTo>
                        <a:close/>
                        <a:moveTo>
                          <a:pt x="39966" y="55075"/>
                        </a:moveTo>
                        <a:cubicBezTo>
                          <a:pt x="39966" y="55075"/>
                          <a:pt x="39966" y="55075"/>
                          <a:pt x="39966" y="55075"/>
                        </a:cubicBezTo>
                        <a:cubicBezTo>
                          <a:pt x="39966" y="55075"/>
                          <a:pt x="39966" y="55031"/>
                          <a:pt x="39966" y="54987"/>
                        </a:cubicBezTo>
                        <a:cubicBezTo>
                          <a:pt x="40186" y="54987"/>
                          <a:pt x="40406" y="54987"/>
                          <a:pt x="40581" y="54987"/>
                        </a:cubicBezTo>
                        <a:cubicBezTo>
                          <a:pt x="40669" y="55207"/>
                          <a:pt x="40757" y="55426"/>
                          <a:pt x="40845" y="55646"/>
                        </a:cubicBezTo>
                        <a:cubicBezTo>
                          <a:pt x="40581" y="55426"/>
                          <a:pt x="40274" y="55251"/>
                          <a:pt x="39923" y="55119"/>
                        </a:cubicBezTo>
                        <a:close/>
                        <a:moveTo>
                          <a:pt x="40450" y="50859"/>
                        </a:moveTo>
                        <a:cubicBezTo>
                          <a:pt x="40450" y="50595"/>
                          <a:pt x="40362" y="50288"/>
                          <a:pt x="40318" y="50024"/>
                        </a:cubicBezTo>
                        <a:cubicBezTo>
                          <a:pt x="40318" y="49936"/>
                          <a:pt x="40274" y="49804"/>
                          <a:pt x="40230" y="49673"/>
                        </a:cubicBezTo>
                        <a:cubicBezTo>
                          <a:pt x="40450" y="49848"/>
                          <a:pt x="40669" y="50024"/>
                          <a:pt x="40801" y="50288"/>
                        </a:cubicBezTo>
                        <a:cubicBezTo>
                          <a:pt x="40801" y="50112"/>
                          <a:pt x="40845" y="49980"/>
                          <a:pt x="40889" y="49804"/>
                        </a:cubicBezTo>
                        <a:cubicBezTo>
                          <a:pt x="41064" y="50595"/>
                          <a:pt x="41328" y="51386"/>
                          <a:pt x="41679" y="52132"/>
                        </a:cubicBezTo>
                        <a:cubicBezTo>
                          <a:pt x="41328" y="51693"/>
                          <a:pt x="40889" y="51254"/>
                          <a:pt x="40493" y="50859"/>
                        </a:cubicBezTo>
                        <a:close/>
                        <a:moveTo>
                          <a:pt x="42031" y="49804"/>
                        </a:moveTo>
                        <a:cubicBezTo>
                          <a:pt x="42031" y="49804"/>
                          <a:pt x="42338" y="49892"/>
                          <a:pt x="42470" y="49892"/>
                        </a:cubicBezTo>
                        <a:cubicBezTo>
                          <a:pt x="42206" y="49234"/>
                          <a:pt x="41899" y="48575"/>
                          <a:pt x="41591" y="47960"/>
                        </a:cubicBezTo>
                        <a:cubicBezTo>
                          <a:pt x="41591" y="47828"/>
                          <a:pt x="41591" y="47696"/>
                          <a:pt x="41591" y="47609"/>
                        </a:cubicBezTo>
                        <a:cubicBezTo>
                          <a:pt x="41855" y="47828"/>
                          <a:pt x="42162" y="48004"/>
                          <a:pt x="42426" y="48179"/>
                        </a:cubicBezTo>
                        <a:cubicBezTo>
                          <a:pt x="42426" y="48179"/>
                          <a:pt x="42426" y="48179"/>
                          <a:pt x="42426" y="48179"/>
                        </a:cubicBezTo>
                        <a:cubicBezTo>
                          <a:pt x="42426" y="48179"/>
                          <a:pt x="42426" y="48179"/>
                          <a:pt x="42426" y="48179"/>
                        </a:cubicBezTo>
                        <a:cubicBezTo>
                          <a:pt x="42558" y="48267"/>
                          <a:pt x="42645" y="48311"/>
                          <a:pt x="42777" y="48399"/>
                        </a:cubicBezTo>
                        <a:cubicBezTo>
                          <a:pt x="42777" y="48311"/>
                          <a:pt x="42777" y="48179"/>
                          <a:pt x="42777" y="48092"/>
                        </a:cubicBezTo>
                        <a:cubicBezTo>
                          <a:pt x="42821" y="48092"/>
                          <a:pt x="42909" y="48048"/>
                          <a:pt x="42953" y="48004"/>
                        </a:cubicBezTo>
                        <a:cubicBezTo>
                          <a:pt x="42909" y="48487"/>
                          <a:pt x="42865" y="49014"/>
                          <a:pt x="42909" y="49497"/>
                        </a:cubicBezTo>
                        <a:cubicBezTo>
                          <a:pt x="42909" y="49804"/>
                          <a:pt x="42953" y="50068"/>
                          <a:pt x="43041" y="50375"/>
                        </a:cubicBezTo>
                        <a:cubicBezTo>
                          <a:pt x="42733" y="50156"/>
                          <a:pt x="42426" y="49936"/>
                          <a:pt x="42075" y="49761"/>
                        </a:cubicBezTo>
                        <a:close/>
                        <a:moveTo>
                          <a:pt x="42206" y="30744"/>
                        </a:moveTo>
                        <a:cubicBezTo>
                          <a:pt x="42206" y="30744"/>
                          <a:pt x="42338" y="30919"/>
                          <a:pt x="42426" y="31051"/>
                        </a:cubicBezTo>
                        <a:cubicBezTo>
                          <a:pt x="42426" y="30919"/>
                          <a:pt x="42470" y="30787"/>
                          <a:pt x="42514" y="30656"/>
                        </a:cubicBezTo>
                        <a:cubicBezTo>
                          <a:pt x="42645" y="30612"/>
                          <a:pt x="42821" y="30568"/>
                          <a:pt x="42953" y="30480"/>
                        </a:cubicBezTo>
                        <a:cubicBezTo>
                          <a:pt x="42953" y="30700"/>
                          <a:pt x="42953" y="30919"/>
                          <a:pt x="42953" y="31095"/>
                        </a:cubicBezTo>
                        <a:cubicBezTo>
                          <a:pt x="42821" y="31271"/>
                          <a:pt x="42689" y="31446"/>
                          <a:pt x="42558" y="31666"/>
                        </a:cubicBezTo>
                        <a:cubicBezTo>
                          <a:pt x="42470" y="31666"/>
                          <a:pt x="42382" y="31666"/>
                          <a:pt x="42294" y="31666"/>
                        </a:cubicBezTo>
                        <a:cubicBezTo>
                          <a:pt x="42294" y="31622"/>
                          <a:pt x="42294" y="31578"/>
                          <a:pt x="42294" y="31490"/>
                        </a:cubicBezTo>
                        <a:cubicBezTo>
                          <a:pt x="42294" y="31534"/>
                          <a:pt x="42206" y="31578"/>
                          <a:pt x="42162" y="31666"/>
                        </a:cubicBezTo>
                        <a:lnTo>
                          <a:pt x="42162" y="31666"/>
                        </a:lnTo>
                        <a:cubicBezTo>
                          <a:pt x="42162" y="31402"/>
                          <a:pt x="42162" y="31183"/>
                          <a:pt x="42162" y="30919"/>
                        </a:cubicBezTo>
                        <a:cubicBezTo>
                          <a:pt x="42162" y="30875"/>
                          <a:pt x="42162" y="30787"/>
                          <a:pt x="42162" y="30744"/>
                        </a:cubicBezTo>
                        <a:close/>
                        <a:moveTo>
                          <a:pt x="43216" y="54723"/>
                        </a:moveTo>
                        <a:cubicBezTo>
                          <a:pt x="43216" y="54723"/>
                          <a:pt x="43085" y="54723"/>
                          <a:pt x="42997" y="54723"/>
                        </a:cubicBezTo>
                        <a:cubicBezTo>
                          <a:pt x="42997" y="54592"/>
                          <a:pt x="42909" y="54416"/>
                          <a:pt x="42865" y="54284"/>
                        </a:cubicBezTo>
                        <a:cubicBezTo>
                          <a:pt x="42865" y="54284"/>
                          <a:pt x="42953" y="54284"/>
                          <a:pt x="42953" y="54284"/>
                        </a:cubicBezTo>
                        <a:cubicBezTo>
                          <a:pt x="42909" y="54196"/>
                          <a:pt x="42821" y="54153"/>
                          <a:pt x="42777" y="54065"/>
                        </a:cubicBezTo>
                        <a:cubicBezTo>
                          <a:pt x="42689" y="53801"/>
                          <a:pt x="42558" y="53538"/>
                          <a:pt x="42470" y="53318"/>
                        </a:cubicBezTo>
                        <a:cubicBezTo>
                          <a:pt x="42777" y="53669"/>
                          <a:pt x="43085" y="54021"/>
                          <a:pt x="43436" y="54284"/>
                        </a:cubicBezTo>
                        <a:cubicBezTo>
                          <a:pt x="43348" y="54416"/>
                          <a:pt x="43260" y="54548"/>
                          <a:pt x="43172" y="54680"/>
                        </a:cubicBezTo>
                        <a:close/>
                        <a:moveTo>
                          <a:pt x="43304" y="26966"/>
                        </a:moveTo>
                        <a:cubicBezTo>
                          <a:pt x="43304" y="26966"/>
                          <a:pt x="42909" y="26791"/>
                          <a:pt x="42733" y="26703"/>
                        </a:cubicBezTo>
                        <a:cubicBezTo>
                          <a:pt x="42602" y="25868"/>
                          <a:pt x="42338" y="25078"/>
                          <a:pt x="41899" y="24419"/>
                        </a:cubicBezTo>
                        <a:cubicBezTo>
                          <a:pt x="41679" y="24068"/>
                          <a:pt x="41416" y="23760"/>
                          <a:pt x="41240" y="23409"/>
                        </a:cubicBezTo>
                        <a:cubicBezTo>
                          <a:pt x="41328" y="23409"/>
                          <a:pt x="41416" y="23497"/>
                          <a:pt x="41504" y="23541"/>
                        </a:cubicBezTo>
                        <a:cubicBezTo>
                          <a:pt x="42162" y="24287"/>
                          <a:pt x="42953" y="24946"/>
                          <a:pt x="43743" y="25429"/>
                        </a:cubicBezTo>
                        <a:cubicBezTo>
                          <a:pt x="43743" y="24946"/>
                          <a:pt x="43656" y="24419"/>
                          <a:pt x="43612" y="23936"/>
                        </a:cubicBezTo>
                        <a:cubicBezTo>
                          <a:pt x="43831" y="23936"/>
                          <a:pt x="44051" y="23936"/>
                          <a:pt x="44270" y="23848"/>
                        </a:cubicBezTo>
                        <a:cubicBezTo>
                          <a:pt x="44358" y="23936"/>
                          <a:pt x="44402" y="24068"/>
                          <a:pt x="44490" y="24156"/>
                        </a:cubicBezTo>
                        <a:cubicBezTo>
                          <a:pt x="44490" y="24024"/>
                          <a:pt x="44534" y="23892"/>
                          <a:pt x="44578" y="23760"/>
                        </a:cubicBezTo>
                        <a:cubicBezTo>
                          <a:pt x="44710" y="23716"/>
                          <a:pt x="44885" y="23673"/>
                          <a:pt x="45017" y="23585"/>
                        </a:cubicBezTo>
                        <a:cubicBezTo>
                          <a:pt x="45017" y="23804"/>
                          <a:pt x="45017" y="24024"/>
                          <a:pt x="45017" y="24200"/>
                        </a:cubicBezTo>
                        <a:cubicBezTo>
                          <a:pt x="44929" y="24331"/>
                          <a:pt x="44841" y="24463"/>
                          <a:pt x="44754" y="24595"/>
                        </a:cubicBezTo>
                        <a:cubicBezTo>
                          <a:pt x="44446" y="24902"/>
                          <a:pt x="44139" y="25254"/>
                          <a:pt x="43919" y="25605"/>
                        </a:cubicBezTo>
                        <a:cubicBezTo>
                          <a:pt x="43656" y="26000"/>
                          <a:pt x="43436" y="26439"/>
                          <a:pt x="43304" y="26923"/>
                        </a:cubicBezTo>
                        <a:close/>
                        <a:moveTo>
                          <a:pt x="44929" y="38913"/>
                        </a:moveTo>
                        <a:cubicBezTo>
                          <a:pt x="44929" y="38913"/>
                          <a:pt x="44666" y="38781"/>
                          <a:pt x="44490" y="38693"/>
                        </a:cubicBezTo>
                        <a:cubicBezTo>
                          <a:pt x="44227" y="38254"/>
                          <a:pt x="43875" y="37902"/>
                          <a:pt x="43524" y="37551"/>
                        </a:cubicBezTo>
                        <a:cubicBezTo>
                          <a:pt x="43524" y="37551"/>
                          <a:pt x="43568" y="37507"/>
                          <a:pt x="43612" y="37463"/>
                        </a:cubicBezTo>
                        <a:cubicBezTo>
                          <a:pt x="43612" y="37463"/>
                          <a:pt x="43612" y="37463"/>
                          <a:pt x="43656" y="37463"/>
                        </a:cubicBezTo>
                        <a:cubicBezTo>
                          <a:pt x="43919" y="37727"/>
                          <a:pt x="44183" y="37946"/>
                          <a:pt x="44446" y="38166"/>
                        </a:cubicBezTo>
                        <a:cubicBezTo>
                          <a:pt x="44666" y="38298"/>
                          <a:pt x="44885" y="38473"/>
                          <a:pt x="45149" y="38605"/>
                        </a:cubicBezTo>
                        <a:cubicBezTo>
                          <a:pt x="45149" y="38781"/>
                          <a:pt x="45193" y="38956"/>
                          <a:pt x="45237" y="39132"/>
                        </a:cubicBezTo>
                        <a:cubicBezTo>
                          <a:pt x="45105" y="39044"/>
                          <a:pt x="45017" y="38956"/>
                          <a:pt x="44885" y="38913"/>
                        </a:cubicBezTo>
                        <a:close/>
                        <a:moveTo>
                          <a:pt x="45281" y="52396"/>
                        </a:moveTo>
                        <a:cubicBezTo>
                          <a:pt x="45281" y="52396"/>
                          <a:pt x="45324" y="52176"/>
                          <a:pt x="45368" y="52044"/>
                        </a:cubicBezTo>
                        <a:cubicBezTo>
                          <a:pt x="45368" y="52220"/>
                          <a:pt x="45456" y="52352"/>
                          <a:pt x="45500" y="52527"/>
                        </a:cubicBezTo>
                        <a:cubicBezTo>
                          <a:pt x="45456" y="52527"/>
                          <a:pt x="45368" y="52440"/>
                          <a:pt x="45324" y="52396"/>
                        </a:cubicBezTo>
                        <a:close/>
                        <a:moveTo>
                          <a:pt x="46686" y="48619"/>
                        </a:moveTo>
                        <a:cubicBezTo>
                          <a:pt x="46598" y="48267"/>
                          <a:pt x="46422" y="47960"/>
                          <a:pt x="46291" y="47652"/>
                        </a:cubicBezTo>
                        <a:cubicBezTo>
                          <a:pt x="46291" y="47652"/>
                          <a:pt x="46335" y="47652"/>
                          <a:pt x="46379" y="47652"/>
                        </a:cubicBezTo>
                        <a:cubicBezTo>
                          <a:pt x="46466" y="47916"/>
                          <a:pt x="46598" y="48223"/>
                          <a:pt x="46730" y="48487"/>
                        </a:cubicBezTo>
                        <a:cubicBezTo>
                          <a:pt x="46730" y="48531"/>
                          <a:pt x="46730" y="48619"/>
                          <a:pt x="46730" y="48663"/>
                        </a:cubicBezTo>
                        <a:close/>
                        <a:moveTo>
                          <a:pt x="45632" y="31095"/>
                        </a:moveTo>
                        <a:cubicBezTo>
                          <a:pt x="45808" y="30524"/>
                          <a:pt x="45983" y="29909"/>
                          <a:pt x="46071" y="29294"/>
                        </a:cubicBezTo>
                        <a:cubicBezTo>
                          <a:pt x="46291" y="29162"/>
                          <a:pt x="46466" y="28987"/>
                          <a:pt x="46642" y="28811"/>
                        </a:cubicBezTo>
                        <a:cubicBezTo>
                          <a:pt x="46642" y="29031"/>
                          <a:pt x="46642" y="29250"/>
                          <a:pt x="46598" y="29426"/>
                        </a:cubicBezTo>
                        <a:cubicBezTo>
                          <a:pt x="46774" y="29338"/>
                          <a:pt x="46993" y="29206"/>
                          <a:pt x="47169" y="29031"/>
                        </a:cubicBezTo>
                        <a:cubicBezTo>
                          <a:pt x="47169" y="29031"/>
                          <a:pt x="47169" y="29075"/>
                          <a:pt x="47169" y="29119"/>
                        </a:cubicBezTo>
                        <a:cubicBezTo>
                          <a:pt x="46598" y="29689"/>
                          <a:pt x="46027" y="30348"/>
                          <a:pt x="45588" y="31051"/>
                        </a:cubicBezTo>
                        <a:close/>
                        <a:moveTo>
                          <a:pt x="47608" y="44754"/>
                        </a:moveTo>
                        <a:cubicBezTo>
                          <a:pt x="47608" y="44754"/>
                          <a:pt x="47608" y="44754"/>
                          <a:pt x="47608" y="44754"/>
                        </a:cubicBezTo>
                        <a:cubicBezTo>
                          <a:pt x="47608" y="44754"/>
                          <a:pt x="47608" y="44710"/>
                          <a:pt x="47608" y="44666"/>
                        </a:cubicBezTo>
                        <a:cubicBezTo>
                          <a:pt x="47784" y="44666"/>
                          <a:pt x="47916" y="44666"/>
                          <a:pt x="48091" y="44666"/>
                        </a:cubicBezTo>
                        <a:cubicBezTo>
                          <a:pt x="48091" y="44798"/>
                          <a:pt x="48091" y="44929"/>
                          <a:pt x="48135" y="45061"/>
                        </a:cubicBezTo>
                        <a:cubicBezTo>
                          <a:pt x="47960" y="44973"/>
                          <a:pt x="47784" y="44886"/>
                          <a:pt x="47608" y="44798"/>
                        </a:cubicBezTo>
                        <a:close/>
                        <a:moveTo>
                          <a:pt x="49189" y="47828"/>
                        </a:moveTo>
                        <a:cubicBezTo>
                          <a:pt x="49189" y="47828"/>
                          <a:pt x="49189" y="47828"/>
                          <a:pt x="49189" y="47828"/>
                        </a:cubicBezTo>
                        <a:cubicBezTo>
                          <a:pt x="49189" y="47828"/>
                          <a:pt x="49189" y="47828"/>
                          <a:pt x="49189" y="47828"/>
                        </a:cubicBezTo>
                        <a:cubicBezTo>
                          <a:pt x="49189" y="47828"/>
                          <a:pt x="49189" y="47828"/>
                          <a:pt x="49189" y="47828"/>
                        </a:cubicBezTo>
                        <a:close/>
                        <a:moveTo>
                          <a:pt x="48091" y="40538"/>
                        </a:moveTo>
                        <a:cubicBezTo>
                          <a:pt x="48091" y="40274"/>
                          <a:pt x="48004" y="39967"/>
                          <a:pt x="47960" y="39703"/>
                        </a:cubicBezTo>
                        <a:cubicBezTo>
                          <a:pt x="47960" y="39571"/>
                          <a:pt x="47872" y="39396"/>
                          <a:pt x="47828" y="39220"/>
                        </a:cubicBezTo>
                        <a:cubicBezTo>
                          <a:pt x="48047" y="39220"/>
                          <a:pt x="48267" y="39220"/>
                          <a:pt x="48443" y="39220"/>
                        </a:cubicBezTo>
                        <a:cubicBezTo>
                          <a:pt x="48662" y="40098"/>
                          <a:pt x="48882" y="40977"/>
                          <a:pt x="49277" y="41767"/>
                        </a:cubicBezTo>
                        <a:cubicBezTo>
                          <a:pt x="48926" y="41328"/>
                          <a:pt x="48487" y="40889"/>
                          <a:pt x="48091" y="40494"/>
                        </a:cubicBezTo>
                        <a:close/>
                        <a:moveTo>
                          <a:pt x="48487" y="23058"/>
                        </a:moveTo>
                        <a:cubicBezTo>
                          <a:pt x="48487" y="23058"/>
                          <a:pt x="48487" y="22970"/>
                          <a:pt x="48487" y="22926"/>
                        </a:cubicBezTo>
                        <a:cubicBezTo>
                          <a:pt x="48223" y="23233"/>
                          <a:pt x="47960" y="23585"/>
                          <a:pt x="47784" y="23980"/>
                        </a:cubicBezTo>
                        <a:cubicBezTo>
                          <a:pt x="47960" y="23453"/>
                          <a:pt x="48091" y="22926"/>
                          <a:pt x="48179" y="22355"/>
                        </a:cubicBezTo>
                        <a:cubicBezTo>
                          <a:pt x="48399" y="22179"/>
                          <a:pt x="48574" y="22048"/>
                          <a:pt x="48794" y="21828"/>
                        </a:cubicBezTo>
                        <a:cubicBezTo>
                          <a:pt x="48970" y="21652"/>
                          <a:pt x="49189" y="21433"/>
                          <a:pt x="49365" y="21213"/>
                        </a:cubicBezTo>
                        <a:cubicBezTo>
                          <a:pt x="49365" y="21477"/>
                          <a:pt x="49409" y="21784"/>
                          <a:pt x="49453" y="22048"/>
                        </a:cubicBezTo>
                        <a:cubicBezTo>
                          <a:pt x="49145" y="22355"/>
                          <a:pt x="48838" y="22706"/>
                          <a:pt x="48531" y="23014"/>
                        </a:cubicBezTo>
                        <a:close/>
                        <a:moveTo>
                          <a:pt x="49585" y="30524"/>
                        </a:moveTo>
                        <a:cubicBezTo>
                          <a:pt x="49585" y="30524"/>
                          <a:pt x="49497" y="30392"/>
                          <a:pt x="49497" y="30348"/>
                        </a:cubicBezTo>
                        <a:cubicBezTo>
                          <a:pt x="49980" y="29953"/>
                          <a:pt x="50507" y="29558"/>
                          <a:pt x="50946" y="29075"/>
                        </a:cubicBezTo>
                        <a:cubicBezTo>
                          <a:pt x="51078" y="28987"/>
                          <a:pt x="51253" y="28943"/>
                          <a:pt x="51385" y="28855"/>
                        </a:cubicBezTo>
                        <a:cubicBezTo>
                          <a:pt x="50858" y="29294"/>
                          <a:pt x="50419" y="29821"/>
                          <a:pt x="50024" y="30392"/>
                        </a:cubicBezTo>
                        <a:cubicBezTo>
                          <a:pt x="49892" y="30392"/>
                          <a:pt x="49760" y="30480"/>
                          <a:pt x="49628" y="30524"/>
                        </a:cubicBezTo>
                        <a:close/>
                        <a:moveTo>
                          <a:pt x="49892" y="38956"/>
                        </a:moveTo>
                        <a:cubicBezTo>
                          <a:pt x="49892" y="38561"/>
                          <a:pt x="49848" y="38122"/>
                          <a:pt x="49804" y="37727"/>
                        </a:cubicBezTo>
                        <a:cubicBezTo>
                          <a:pt x="49804" y="37727"/>
                          <a:pt x="49848" y="37727"/>
                          <a:pt x="49892" y="37727"/>
                        </a:cubicBezTo>
                        <a:cubicBezTo>
                          <a:pt x="50112" y="37858"/>
                          <a:pt x="50287" y="37990"/>
                          <a:pt x="50507" y="38122"/>
                        </a:cubicBezTo>
                        <a:cubicBezTo>
                          <a:pt x="50507" y="37990"/>
                          <a:pt x="50507" y="37815"/>
                          <a:pt x="50463" y="37683"/>
                        </a:cubicBezTo>
                        <a:cubicBezTo>
                          <a:pt x="50463" y="37683"/>
                          <a:pt x="50463" y="37683"/>
                          <a:pt x="50463" y="37683"/>
                        </a:cubicBezTo>
                        <a:cubicBezTo>
                          <a:pt x="50507" y="37771"/>
                          <a:pt x="50595" y="37815"/>
                          <a:pt x="50639" y="37902"/>
                        </a:cubicBezTo>
                        <a:cubicBezTo>
                          <a:pt x="50595" y="38298"/>
                          <a:pt x="50551" y="38693"/>
                          <a:pt x="50595" y="39088"/>
                        </a:cubicBezTo>
                        <a:cubicBezTo>
                          <a:pt x="50463" y="39352"/>
                          <a:pt x="50331" y="39571"/>
                          <a:pt x="50243" y="39835"/>
                        </a:cubicBezTo>
                        <a:cubicBezTo>
                          <a:pt x="50068" y="39747"/>
                          <a:pt x="49936" y="39615"/>
                          <a:pt x="49760" y="39527"/>
                        </a:cubicBezTo>
                        <a:cubicBezTo>
                          <a:pt x="49892" y="39527"/>
                          <a:pt x="50068" y="39615"/>
                          <a:pt x="50199" y="39615"/>
                        </a:cubicBezTo>
                        <a:cubicBezTo>
                          <a:pt x="50112" y="39396"/>
                          <a:pt x="50024" y="39176"/>
                          <a:pt x="49892" y="38956"/>
                        </a:cubicBezTo>
                        <a:close/>
                        <a:moveTo>
                          <a:pt x="50639" y="44271"/>
                        </a:moveTo>
                        <a:cubicBezTo>
                          <a:pt x="50639" y="44271"/>
                          <a:pt x="50639" y="44139"/>
                          <a:pt x="50595" y="44051"/>
                        </a:cubicBezTo>
                        <a:cubicBezTo>
                          <a:pt x="50595" y="44051"/>
                          <a:pt x="50683" y="44051"/>
                          <a:pt x="50683" y="44051"/>
                        </a:cubicBezTo>
                        <a:cubicBezTo>
                          <a:pt x="50639" y="43963"/>
                          <a:pt x="50551" y="43919"/>
                          <a:pt x="50507" y="43831"/>
                        </a:cubicBezTo>
                        <a:cubicBezTo>
                          <a:pt x="50419" y="43568"/>
                          <a:pt x="50287" y="43304"/>
                          <a:pt x="50199" y="43085"/>
                        </a:cubicBezTo>
                        <a:cubicBezTo>
                          <a:pt x="50595" y="43612"/>
                          <a:pt x="51078" y="44051"/>
                          <a:pt x="51605" y="44359"/>
                        </a:cubicBezTo>
                        <a:cubicBezTo>
                          <a:pt x="51297" y="44315"/>
                          <a:pt x="50990" y="44271"/>
                          <a:pt x="50639" y="44271"/>
                        </a:cubicBezTo>
                        <a:close/>
                        <a:moveTo>
                          <a:pt x="54020" y="21477"/>
                        </a:moveTo>
                        <a:cubicBezTo>
                          <a:pt x="54020" y="21477"/>
                          <a:pt x="54020" y="21477"/>
                          <a:pt x="54020" y="21477"/>
                        </a:cubicBezTo>
                        <a:cubicBezTo>
                          <a:pt x="54020" y="21477"/>
                          <a:pt x="54020" y="21477"/>
                          <a:pt x="54020" y="21520"/>
                        </a:cubicBezTo>
                        <a:cubicBezTo>
                          <a:pt x="53274" y="22048"/>
                          <a:pt x="52615" y="22750"/>
                          <a:pt x="52044" y="23541"/>
                        </a:cubicBezTo>
                        <a:cubicBezTo>
                          <a:pt x="51781" y="23629"/>
                          <a:pt x="51561" y="23716"/>
                          <a:pt x="51297" y="23804"/>
                        </a:cubicBezTo>
                        <a:cubicBezTo>
                          <a:pt x="51297" y="23804"/>
                          <a:pt x="51253" y="23760"/>
                          <a:pt x="51210" y="23716"/>
                        </a:cubicBezTo>
                        <a:cubicBezTo>
                          <a:pt x="52044" y="23102"/>
                          <a:pt x="52878" y="22443"/>
                          <a:pt x="53493" y="21564"/>
                        </a:cubicBezTo>
                        <a:cubicBezTo>
                          <a:pt x="53581" y="21433"/>
                          <a:pt x="53713" y="21257"/>
                          <a:pt x="53801" y="21081"/>
                        </a:cubicBezTo>
                        <a:cubicBezTo>
                          <a:pt x="53889" y="21213"/>
                          <a:pt x="53976" y="21345"/>
                          <a:pt x="54064" y="21520"/>
                        </a:cubicBezTo>
                        <a:cubicBezTo>
                          <a:pt x="54064" y="21520"/>
                          <a:pt x="54064" y="21520"/>
                          <a:pt x="54064" y="21520"/>
                        </a:cubicBezTo>
                        <a:close/>
                        <a:moveTo>
                          <a:pt x="55997" y="29646"/>
                        </a:moveTo>
                        <a:cubicBezTo>
                          <a:pt x="55997" y="29646"/>
                          <a:pt x="55865" y="29646"/>
                          <a:pt x="55777" y="29602"/>
                        </a:cubicBezTo>
                        <a:cubicBezTo>
                          <a:pt x="55865" y="29426"/>
                          <a:pt x="55909" y="29206"/>
                          <a:pt x="55953" y="29031"/>
                        </a:cubicBezTo>
                        <a:cubicBezTo>
                          <a:pt x="55953" y="29250"/>
                          <a:pt x="55953" y="29426"/>
                          <a:pt x="55953" y="29646"/>
                        </a:cubicBezTo>
                        <a:cubicBezTo>
                          <a:pt x="55953" y="29646"/>
                          <a:pt x="55953" y="29646"/>
                          <a:pt x="55953" y="29646"/>
                        </a:cubicBezTo>
                        <a:close/>
                        <a:moveTo>
                          <a:pt x="56743" y="51429"/>
                        </a:moveTo>
                        <a:cubicBezTo>
                          <a:pt x="56831" y="50815"/>
                          <a:pt x="56875" y="50200"/>
                          <a:pt x="56875" y="49585"/>
                        </a:cubicBezTo>
                        <a:cubicBezTo>
                          <a:pt x="56919" y="49541"/>
                          <a:pt x="56963" y="49453"/>
                          <a:pt x="57051" y="49365"/>
                        </a:cubicBezTo>
                        <a:cubicBezTo>
                          <a:pt x="57270" y="49453"/>
                          <a:pt x="57490" y="49497"/>
                          <a:pt x="57753" y="49497"/>
                        </a:cubicBezTo>
                        <a:cubicBezTo>
                          <a:pt x="57358" y="50112"/>
                          <a:pt x="57007" y="50727"/>
                          <a:pt x="56787" y="51429"/>
                        </a:cubicBezTo>
                        <a:close/>
                        <a:moveTo>
                          <a:pt x="57841" y="31314"/>
                        </a:moveTo>
                        <a:cubicBezTo>
                          <a:pt x="57841" y="31314"/>
                          <a:pt x="57841" y="31227"/>
                          <a:pt x="57841" y="31183"/>
                        </a:cubicBezTo>
                        <a:cubicBezTo>
                          <a:pt x="57885" y="31095"/>
                          <a:pt x="57929" y="31007"/>
                          <a:pt x="58017" y="30919"/>
                        </a:cubicBezTo>
                        <a:cubicBezTo>
                          <a:pt x="58017" y="31051"/>
                          <a:pt x="57929" y="31183"/>
                          <a:pt x="57885" y="31314"/>
                        </a:cubicBezTo>
                        <a:close/>
                        <a:moveTo>
                          <a:pt x="62233" y="19720"/>
                        </a:moveTo>
                        <a:cubicBezTo>
                          <a:pt x="62233" y="19720"/>
                          <a:pt x="62233" y="19939"/>
                          <a:pt x="62233" y="20027"/>
                        </a:cubicBezTo>
                        <a:cubicBezTo>
                          <a:pt x="62189" y="20203"/>
                          <a:pt x="62145" y="20379"/>
                          <a:pt x="62101" y="20598"/>
                        </a:cubicBezTo>
                        <a:cubicBezTo>
                          <a:pt x="61970" y="20510"/>
                          <a:pt x="61838" y="20379"/>
                          <a:pt x="61706" y="20291"/>
                        </a:cubicBezTo>
                        <a:cubicBezTo>
                          <a:pt x="61882" y="20115"/>
                          <a:pt x="62014" y="19939"/>
                          <a:pt x="62189" y="19764"/>
                        </a:cubicBezTo>
                        <a:close/>
                        <a:moveTo>
                          <a:pt x="59027" y="27757"/>
                        </a:moveTo>
                        <a:cubicBezTo>
                          <a:pt x="59027" y="27757"/>
                          <a:pt x="59422" y="27450"/>
                          <a:pt x="59598" y="27274"/>
                        </a:cubicBezTo>
                        <a:cubicBezTo>
                          <a:pt x="59598" y="27493"/>
                          <a:pt x="59598" y="27713"/>
                          <a:pt x="59554" y="27889"/>
                        </a:cubicBezTo>
                        <a:cubicBezTo>
                          <a:pt x="59818" y="27757"/>
                          <a:pt x="60037" y="27581"/>
                          <a:pt x="60301" y="27406"/>
                        </a:cubicBezTo>
                        <a:cubicBezTo>
                          <a:pt x="60301" y="27406"/>
                          <a:pt x="60301" y="27406"/>
                          <a:pt x="60301" y="27406"/>
                        </a:cubicBezTo>
                        <a:cubicBezTo>
                          <a:pt x="59686" y="28021"/>
                          <a:pt x="59027" y="28679"/>
                          <a:pt x="58588" y="29514"/>
                        </a:cubicBezTo>
                        <a:cubicBezTo>
                          <a:pt x="58764" y="28943"/>
                          <a:pt x="58939" y="28328"/>
                          <a:pt x="59027" y="27713"/>
                        </a:cubicBezTo>
                        <a:close/>
                        <a:moveTo>
                          <a:pt x="59949" y="50288"/>
                        </a:moveTo>
                        <a:cubicBezTo>
                          <a:pt x="59730" y="50463"/>
                          <a:pt x="59466" y="50683"/>
                          <a:pt x="59291" y="50902"/>
                        </a:cubicBezTo>
                        <a:cubicBezTo>
                          <a:pt x="59115" y="51078"/>
                          <a:pt x="58983" y="51254"/>
                          <a:pt x="58807" y="51473"/>
                        </a:cubicBezTo>
                        <a:cubicBezTo>
                          <a:pt x="58807" y="51473"/>
                          <a:pt x="58807" y="51473"/>
                          <a:pt x="58807" y="51429"/>
                        </a:cubicBezTo>
                        <a:cubicBezTo>
                          <a:pt x="58807" y="51342"/>
                          <a:pt x="58720" y="51254"/>
                          <a:pt x="58720" y="51166"/>
                        </a:cubicBezTo>
                        <a:cubicBezTo>
                          <a:pt x="58720" y="50902"/>
                          <a:pt x="58676" y="50639"/>
                          <a:pt x="58588" y="50331"/>
                        </a:cubicBezTo>
                        <a:cubicBezTo>
                          <a:pt x="58676" y="50507"/>
                          <a:pt x="58720" y="50639"/>
                          <a:pt x="58807" y="50815"/>
                        </a:cubicBezTo>
                        <a:cubicBezTo>
                          <a:pt x="58983" y="50419"/>
                          <a:pt x="59159" y="50024"/>
                          <a:pt x="59291" y="49629"/>
                        </a:cubicBezTo>
                        <a:cubicBezTo>
                          <a:pt x="59378" y="49629"/>
                          <a:pt x="59510" y="49629"/>
                          <a:pt x="59598" y="49673"/>
                        </a:cubicBezTo>
                        <a:cubicBezTo>
                          <a:pt x="59554" y="49541"/>
                          <a:pt x="59466" y="49409"/>
                          <a:pt x="59422" y="49277"/>
                        </a:cubicBezTo>
                        <a:cubicBezTo>
                          <a:pt x="59598" y="48838"/>
                          <a:pt x="59730" y="48355"/>
                          <a:pt x="59774" y="47872"/>
                        </a:cubicBezTo>
                        <a:cubicBezTo>
                          <a:pt x="59774" y="48619"/>
                          <a:pt x="59905" y="49365"/>
                          <a:pt x="60037" y="50068"/>
                        </a:cubicBezTo>
                        <a:cubicBezTo>
                          <a:pt x="60037" y="50068"/>
                          <a:pt x="60037" y="50068"/>
                          <a:pt x="59993" y="50024"/>
                        </a:cubicBezTo>
                        <a:cubicBezTo>
                          <a:pt x="59993" y="50112"/>
                          <a:pt x="59993" y="50200"/>
                          <a:pt x="59993" y="50288"/>
                        </a:cubicBezTo>
                        <a:close/>
                        <a:moveTo>
                          <a:pt x="62365" y="47257"/>
                        </a:moveTo>
                        <a:cubicBezTo>
                          <a:pt x="62365" y="47257"/>
                          <a:pt x="62365" y="47257"/>
                          <a:pt x="62365" y="47257"/>
                        </a:cubicBezTo>
                        <a:cubicBezTo>
                          <a:pt x="62365" y="47257"/>
                          <a:pt x="62365" y="47257"/>
                          <a:pt x="62365" y="47301"/>
                        </a:cubicBezTo>
                        <a:cubicBezTo>
                          <a:pt x="61706" y="47960"/>
                          <a:pt x="61223" y="48838"/>
                          <a:pt x="60784" y="49761"/>
                        </a:cubicBezTo>
                        <a:cubicBezTo>
                          <a:pt x="60564" y="49892"/>
                          <a:pt x="60345" y="50024"/>
                          <a:pt x="60125" y="50200"/>
                        </a:cubicBezTo>
                        <a:cubicBezTo>
                          <a:pt x="60125" y="50200"/>
                          <a:pt x="60081" y="50156"/>
                          <a:pt x="60037" y="50112"/>
                        </a:cubicBezTo>
                        <a:cubicBezTo>
                          <a:pt x="60740" y="49321"/>
                          <a:pt x="61443" y="48487"/>
                          <a:pt x="61882" y="47433"/>
                        </a:cubicBezTo>
                        <a:cubicBezTo>
                          <a:pt x="61970" y="47257"/>
                          <a:pt x="62014" y="47082"/>
                          <a:pt x="62101" y="46906"/>
                        </a:cubicBezTo>
                        <a:cubicBezTo>
                          <a:pt x="62189" y="47038"/>
                          <a:pt x="62321" y="47125"/>
                          <a:pt x="62453" y="47257"/>
                        </a:cubicBezTo>
                        <a:cubicBezTo>
                          <a:pt x="62453" y="47257"/>
                          <a:pt x="62453" y="47257"/>
                          <a:pt x="62453" y="47257"/>
                        </a:cubicBezTo>
                        <a:close/>
                        <a:moveTo>
                          <a:pt x="61179" y="29602"/>
                        </a:moveTo>
                        <a:cubicBezTo>
                          <a:pt x="60960" y="29733"/>
                          <a:pt x="60740" y="29909"/>
                          <a:pt x="60520" y="30129"/>
                        </a:cubicBezTo>
                        <a:cubicBezTo>
                          <a:pt x="60520" y="29733"/>
                          <a:pt x="60564" y="29294"/>
                          <a:pt x="60564" y="28899"/>
                        </a:cubicBezTo>
                        <a:cubicBezTo>
                          <a:pt x="60564" y="29075"/>
                          <a:pt x="60652" y="29250"/>
                          <a:pt x="60696" y="29426"/>
                        </a:cubicBezTo>
                        <a:cubicBezTo>
                          <a:pt x="61091" y="28855"/>
                          <a:pt x="61487" y="28240"/>
                          <a:pt x="61794" y="27581"/>
                        </a:cubicBezTo>
                        <a:cubicBezTo>
                          <a:pt x="61794" y="28152"/>
                          <a:pt x="61794" y="28723"/>
                          <a:pt x="61618" y="29250"/>
                        </a:cubicBezTo>
                        <a:cubicBezTo>
                          <a:pt x="61750" y="29206"/>
                          <a:pt x="61882" y="29119"/>
                          <a:pt x="62014" y="29075"/>
                        </a:cubicBezTo>
                        <a:cubicBezTo>
                          <a:pt x="62014" y="29075"/>
                          <a:pt x="62014" y="29075"/>
                          <a:pt x="62014" y="29075"/>
                        </a:cubicBezTo>
                        <a:cubicBezTo>
                          <a:pt x="62014" y="29075"/>
                          <a:pt x="62014" y="29075"/>
                          <a:pt x="62014" y="29075"/>
                        </a:cubicBezTo>
                        <a:cubicBezTo>
                          <a:pt x="62101" y="29075"/>
                          <a:pt x="62189" y="28987"/>
                          <a:pt x="62233" y="28943"/>
                        </a:cubicBezTo>
                        <a:cubicBezTo>
                          <a:pt x="62233" y="28943"/>
                          <a:pt x="62277" y="29031"/>
                          <a:pt x="62321" y="29031"/>
                        </a:cubicBezTo>
                        <a:cubicBezTo>
                          <a:pt x="61882" y="29206"/>
                          <a:pt x="61487" y="29382"/>
                          <a:pt x="61091" y="29646"/>
                        </a:cubicBezTo>
                        <a:close/>
                        <a:moveTo>
                          <a:pt x="63770" y="27625"/>
                        </a:moveTo>
                        <a:cubicBezTo>
                          <a:pt x="63770" y="27625"/>
                          <a:pt x="63858" y="27537"/>
                          <a:pt x="63902" y="27493"/>
                        </a:cubicBezTo>
                        <a:cubicBezTo>
                          <a:pt x="63902" y="27493"/>
                          <a:pt x="63902" y="27450"/>
                          <a:pt x="63946" y="27406"/>
                        </a:cubicBezTo>
                        <a:cubicBezTo>
                          <a:pt x="64034" y="27362"/>
                          <a:pt x="64166" y="27318"/>
                          <a:pt x="64254" y="27230"/>
                        </a:cubicBezTo>
                        <a:cubicBezTo>
                          <a:pt x="64122" y="27362"/>
                          <a:pt x="63990" y="27493"/>
                          <a:pt x="63814" y="27625"/>
                        </a:cubicBezTo>
                        <a:cubicBezTo>
                          <a:pt x="63814" y="27625"/>
                          <a:pt x="63814" y="27625"/>
                          <a:pt x="63770" y="27625"/>
                        </a:cubicBezTo>
                        <a:close/>
                        <a:moveTo>
                          <a:pt x="64254" y="114981"/>
                        </a:moveTo>
                        <a:cubicBezTo>
                          <a:pt x="64254" y="114981"/>
                          <a:pt x="64254" y="114893"/>
                          <a:pt x="64254" y="114849"/>
                        </a:cubicBezTo>
                        <a:cubicBezTo>
                          <a:pt x="64254" y="114849"/>
                          <a:pt x="64297" y="114849"/>
                          <a:pt x="64341" y="114805"/>
                        </a:cubicBezTo>
                        <a:cubicBezTo>
                          <a:pt x="64341" y="114805"/>
                          <a:pt x="64341" y="114805"/>
                          <a:pt x="64385" y="114805"/>
                        </a:cubicBezTo>
                        <a:cubicBezTo>
                          <a:pt x="64385" y="114849"/>
                          <a:pt x="64297" y="114893"/>
                          <a:pt x="64254" y="114937"/>
                        </a:cubicBezTo>
                        <a:close/>
                        <a:moveTo>
                          <a:pt x="64605" y="36585"/>
                        </a:moveTo>
                        <a:cubicBezTo>
                          <a:pt x="64605" y="36585"/>
                          <a:pt x="64649" y="36585"/>
                          <a:pt x="64693" y="36629"/>
                        </a:cubicBezTo>
                        <a:cubicBezTo>
                          <a:pt x="64693" y="36629"/>
                          <a:pt x="64649" y="36629"/>
                          <a:pt x="64605" y="36629"/>
                        </a:cubicBezTo>
                        <a:cubicBezTo>
                          <a:pt x="64605" y="36629"/>
                          <a:pt x="64605" y="36629"/>
                          <a:pt x="64605" y="36629"/>
                        </a:cubicBezTo>
                        <a:close/>
                        <a:moveTo>
                          <a:pt x="64781" y="41943"/>
                        </a:moveTo>
                        <a:cubicBezTo>
                          <a:pt x="64781" y="41943"/>
                          <a:pt x="64693" y="41811"/>
                          <a:pt x="64649" y="41767"/>
                        </a:cubicBezTo>
                        <a:cubicBezTo>
                          <a:pt x="64737" y="41679"/>
                          <a:pt x="64781" y="41548"/>
                          <a:pt x="64824" y="41460"/>
                        </a:cubicBezTo>
                        <a:cubicBezTo>
                          <a:pt x="64824" y="41592"/>
                          <a:pt x="64824" y="41723"/>
                          <a:pt x="64824" y="41855"/>
                        </a:cubicBezTo>
                        <a:cubicBezTo>
                          <a:pt x="64824" y="41855"/>
                          <a:pt x="64781" y="41943"/>
                          <a:pt x="64737" y="41987"/>
                        </a:cubicBezTo>
                        <a:close/>
                        <a:moveTo>
                          <a:pt x="65966" y="15240"/>
                        </a:moveTo>
                        <a:cubicBezTo>
                          <a:pt x="65966" y="15240"/>
                          <a:pt x="66318" y="14845"/>
                          <a:pt x="66450" y="14581"/>
                        </a:cubicBezTo>
                        <a:cubicBezTo>
                          <a:pt x="66581" y="14362"/>
                          <a:pt x="66757" y="14098"/>
                          <a:pt x="66889" y="13835"/>
                        </a:cubicBezTo>
                        <a:cubicBezTo>
                          <a:pt x="66977" y="14098"/>
                          <a:pt x="67064" y="14362"/>
                          <a:pt x="67152" y="14625"/>
                        </a:cubicBezTo>
                        <a:cubicBezTo>
                          <a:pt x="66889" y="15064"/>
                          <a:pt x="66625" y="15504"/>
                          <a:pt x="66362" y="15943"/>
                        </a:cubicBezTo>
                        <a:cubicBezTo>
                          <a:pt x="66186" y="16074"/>
                          <a:pt x="66054" y="16206"/>
                          <a:pt x="65922" y="16338"/>
                        </a:cubicBezTo>
                        <a:cubicBezTo>
                          <a:pt x="65922" y="15943"/>
                          <a:pt x="66010" y="15591"/>
                          <a:pt x="66010" y="15196"/>
                        </a:cubicBezTo>
                        <a:close/>
                        <a:moveTo>
                          <a:pt x="65966" y="47521"/>
                        </a:moveTo>
                        <a:cubicBezTo>
                          <a:pt x="65966" y="47521"/>
                          <a:pt x="65571" y="47565"/>
                          <a:pt x="65395" y="47609"/>
                        </a:cubicBezTo>
                        <a:cubicBezTo>
                          <a:pt x="65439" y="47521"/>
                          <a:pt x="65483" y="47477"/>
                          <a:pt x="65527" y="47389"/>
                        </a:cubicBezTo>
                        <a:cubicBezTo>
                          <a:pt x="65571" y="47389"/>
                          <a:pt x="65659" y="47345"/>
                          <a:pt x="65703" y="47301"/>
                        </a:cubicBezTo>
                        <a:cubicBezTo>
                          <a:pt x="65791" y="47389"/>
                          <a:pt x="65879" y="47433"/>
                          <a:pt x="65966" y="47521"/>
                        </a:cubicBezTo>
                        <a:lnTo>
                          <a:pt x="65966" y="47521"/>
                        </a:lnTo>
                        <a:close/>
                        <a:moveTo>
                          <a:pt x="66581" y="47521"/>
                        </a:moveTo>
                        <a:cubicBezTo>
                          <a:pt x="66581" y="47521"/>
                          <a:pt x="66186" y="47521"/>
                          <a:pt x="66010" y="47521"/>
                        </a:cubicBezTo>
                        <a:cubicBezTo>
                          <a:pt x="66010" y="47389"/>
                          <a:pt x="66010" y="47257"/>
                          <a:pt x="66010" y="47169"/>
                        </a:cubicBezTo>
                        <a:cubicBezTo>
                          <a:pt x="66142" y="47082"/>
                          <a:pt x="66274" y="46994"/>
                          <a:pt x="66406" y="46906"/>
                        </a:cubicBezTo>
                        <a:cubicBezTo>
                          <a:pt x="66406" y="46906"/>
                          <a:pt x="66406" y="46906"/>
                          <a:pt x="66406" y="46906"/>
                        </a:cubicBezTo>
                        <a:cubicBezTo>
                          <a:pt x="66406" y="46906"/>
                          <a:pt x="66406" y="46950"/>
                          <a:pt x="66406" y="46994"/>
                        </a:cubicBezTo>
                        <a:cubicBezTo>
                          <a:pt x="66406" y="46994"/>
                          <a:pt x="66406" y="46994"/>
                          <a:pt x="66406" y="46994"/>
                        </a:cubicBezTo>
                        <a:cubicBezTo>
                          <a:pt x="66406" y="47169"/>
                          <a:pt x="66493" y="47345"/>
                          <a:pt x="66537" y="47477"/>
                        </a:cubicBezTo>
                        <a:cubicBezTo>
                          <a:pt x="66537" y="47477"/>
                          <a:pt x="66537" y="47477"/>
                          <a:pt x="66537" y="47477"/>
                        </a:cubicBezTo>
                        <a:close/>
                        <a:moveTo>
                          <a:pt x="67108" y="32149"/>
                        </a:moveTo>
                        <a:cubicBezTo>
                          <a:pt x="67108" y="32149"/>
                          <a:pt x="67108" y="32149"/>
                          <a:pt x="67108" y="32149"/>
                        </a:cubicBezTo>
                        <a:cubicBezTo>
                          <a:pt x="67108" y="32149"/>
                          <a:pt x="67152" y="32149"/>
                          <a:pt x="67196" y="32149"/>
                        </a:cubicBezTo>
                        <a:cubicBezTo>
                          <a:pt x="67196" y="32149"/>
                          <a:pt x="67196" y="32193"/>
                          <a:pt x="67196" y="32237"/>
                        </a:cubicBezTo>
                        <a:cubicBezTo>
                          <a:pt x="67196" y="32237"/>
                          <a:pt x="67108" y="32237"/>
                          <a:pt x="67064" y="32193"/>
                        </a:cubicBezTo>
                        <a:close/>
                        <a:moveTo>
                          <a:pt x="67987" y="17129"/>
                        </a:moveTo>
                        <a:cubicBezTo>
                          <a:pt x="67987" y="17129"/>
                          <a:pt x="67987" y="17129"/>
                          <a:pt x="67987" y="17085"/>
                        </a:cubicBezTo>
                        <a:cubicBezTo>
                          <a:pt x="67987" y="16997"/>
                          <a:pt x="67899" y="16909"/>
                          <a:pt x="67899" y="16821"/>
                        </a:cubicBezTo>
                        <a:cubicBezTo>
                          <a:pt x="67899" y="16558"/>
                          <a:pt x="67855" y="16294"/>
                          <a:pt x="67767" y="16031"/>
                        </a:cubicBezTo>
                        <a:cubicBezTo>
                          <a:pt x="67767" y="16031"/>
                          <a:pt x="67767" y="16031"/>
                          <a:pt x="67767" y="16031"/>
                        </a:cubicBezTo>
                        <a:cubicBezTo>
                          <a:pt x="67855" y="16162"/>
                          <a:pt x="67899" y="16338"/>
                          <a:pt x="67987" y="16470"/>
                        </a:cubicBezTo>
                        <a:cubicBezTo>
                          <a:pt x="68382" y="15547"/>
                          <a:pt x="68821" y="14581"/>
                          <a:pt x="68953" y="13527"/>
                        </a:cubicBezTo>
                        <a:cubicBezTo>
                          <a:pt x="68953" y="14274"/>
                          <a:pt x="69085" y="15020"/>
                          <a:pt x="69216" y="15723"/>
                        </a:cubicBezTo>
                        <a:cubicBezTo>
                          <a:pt x="69216" y="15723"/>
                          <a:pt x="69216" y="15723"/>
                          <a:pt x="69173" y="15679"/>
                        </a:cubicBezTo>
                        <a:cubicBezTo>
                          <a:pt x="69173" y="15767"/>
                          <a:pt x="69173" y="15855"/>
                          <a:pt x="69173" y="15943"/>
                        </a:cubicBezTo>
                        <a:cubicBezTo>
                          <a:pt x="68953" y="16118"/>
                          <a:pt x="68689" y="16338"/>
                          <a:pt x="68514" y="16558"/>
                        </a:cubicBezTo>
                        <a:cubicBezTo>
                          <a:pt x="68338" y="16733"/>
                          <a:pt x="68206" y="16909"/>
                          <a:pt x="68031" y="17129"/>
                        </a:cubicBezTo>
                        <a:close/>
                        <a:moveTo>
                          <a:pt x="69260" y="35399"/>
                        </a:moveTo>
                        <a:cubicBezTo>
                          <a:pt x="69260" y="35399"/>
                          <a:pt x="68997" y="35355"/>
                          <a:pt x="68821" y="35311"/>
                        </a:cubicBezTo>
                        <a:cubicBezTo>
                          <a:pt x="68821" y="35267"/>
                          <a:pt x="68733" y="35179"/>
                          <a:pt x="68689" y="35135"/>
                        </a:cubicBezTo>
                        <a:cubicBezTo>
                          <a:pt x="68777" y="35048"/>
                          <a:pt x="68909" y="34916"/>
                          <a:pt x="68997" y="34828"/>
                        </a:cubicBezTo>
                        <a:cubicBezTo>
                          <a:pt x="68997" y="34828"/>
                          <a:pt x="68997" y="34916"/>
                          <a:pt x="69041" y="34916"/>
                        </a:cubicBezTo>
                        <a:cubicBezTo>
                          <a:pt x="69041" y="34828"/>
                          <a:pt x="69085" y="34740"/>
                          <a:pt x="69129" y="34608"/>
                        </a:cubicBezTo>
                        <a:cubicBezTo>
                          <a:pt x="69304" y="34389"/>
                          <a:pt x="69436" y="34169"/>
                          <a:pt x="69568" y="33950"/>
                        </a:cubicBezTo>
                        <a:cubicBezTo>
                          <a:pt x="69392" y="34433"/>
                          <a:pt x="69304" y="34872"/>
                          <a:pt x="69216" y="35355"/>
                        </a:cubicBezTo>
                        <a:close/>
                        <a:moveTo>
                          <a:pt x="69348" y="46335"/>
                        </a:moveTo>
                        <a:cubicBezTo>
                          <a:pt x="69348" y="46335"/>
                          <a:pt x="69216" y="46686"/>
                          <a:pt x="69129" y="46862"/>
                        </a:cubicBezTo>
                        <a:cubicBezTo>
                          <a:pt x="69129" y="46686"/>
                          <a:pt x="69129" y="46554"/>
                          <a:pt x="69173" y="46379"/>
                        </a:cubicBezTo>
                        <a:cubicBezTo>
                          <a:pt x="69216" y="46379"/>
                          <a:pt x="69260" y="46379"/>
                          <a:pt x="69304" y="46379"/>
                        </a:cubicBezTo>
                        <a:close/>
                        <a:moveTo>
                          <a:pt x="68997" y="52879"/>
                        </a:moveTo>
                        <a:cubicBezTo>
                          <a:pt x="68997" y="52879"/>
                          <a:pt x="68689" y="53142"/>
                          <a:pt x="68558" y="53318"/>
                        </a:cubicBezTo>
                        <a:cubicBezTo>
                          <a:pt x="68733" y="52791"/>
                          <a:pt x="68909" y="52220"/>
                          <a:pt x="68997" y="51649"/>
                        </a:cubicBezTo>
                        <a:cubicBezTo>
                          <a:pt x="68997" y="51649"/>
                          <a:pt x="68997" y="51649"/>
                          <a:pt x="68997" y="51649"/>
                        </a:cubicBezTo>
                        <a:cubicBezTo>
                          <a:pt x="68997" y="51869"/>
                          <a:pt x="69085" y="52088"/>
                          <a:pt x="69041" y="52264"/>
                        </a:cubicBezTo>
                        <a:cubicBezTo>
                          <a:pt x="69260" y="52088"/>
                          <a:pt x="69480" y="51869"/>
                          <a:pt x="69656" y="51605"/>
                        </a:cubicBezTo>
                        <a:cubicBezTo>
                          <a:pt x="69656" y="51605"/>
                          <a:pt x="69656" y="51605"/>
                          <a:pt x="69656" y="51605"/>
                        </a:cubicBezTo>
                        <a:cubicBezTo>
                          <a:pt x="69392" y="52000"/>
                          <a:pt x="69129" y="52440"/>
                          <a:pt x="68909" y="52835"/>
                        </a:cubicBezTo>
                        <a:close/>
                        <a:moveTo>
                          <a:pt x="69348" y="15855"/>
                        </a:moveTo>
                        <a:cubicBezTo>
                          <a:pt x="69348" y="15855"/>
                          <a:pt x="69304" y="15855"/>
                          <a:pt x="69260" y="15767"/>
                        </a:cubicBezTo>
                        <a:cubicBezTo>
                          <a:pt x="69963" y="14977"/>
                          <a:pt x="70666" y="14142"/>
                          <a:pt x="71105" y="13088"/>
                        </a:cubicBezTo>
                        <a:cubicBezTo>
                          <a:pt x="71193" y="12912"/>
                          <a:pt x="71237" y="12737"/>
                          <a:pt x="71325" y="12561"/>
                        </a:cubicBezTo>
                        <a:cubicBezTo>
                          <a:pt x="71412" y="12693"/>
                          <a:pt x="71544" y="12781"/>
                          <a:pt x="71676" y="12912"/>
                        </a:cubicBezTo>
                        <a:cubicBezTo>
                          <a:pt x="71676" y="12912"/>
                          <a:pt x="71676" y="12912"/>
                          <a:pt x="71676" y="12912"/>
                        </a:cubicBezTo>
                        <a:cubicBezTo>
                          <a:pt x="71676" y="12912"/>
                          <a:pt x="71676" y="12912"/>
                          <a:pt x="71676" y="12912"/>
                        </a:cubicBezTo>
                        <a:cubicBezTo>
                          <a:pt x="71676" y="12912"/>
                          <a:pt x="71676" y="12912"/>
                          <a:pt x="71676" y="12956"/>
                        </a:cubicBezTo>
                        <a:cubicBezTo>
                          <a:pt x="71017" y="13615"/>
                          <a:pt x="70534" y="14493"/>
                          <a:pt x="70095" y="15416"/>
                        </a:cubicBezTo>
                        <a:cubicBezTo>
                          <a:pt x="69875" y="15547"/>
                          <a:pt x="69656" y="15723"/>
                          <a:pt x="69436" y="15855"/>
                        </a:cubicBezTo>
                        <a:close/>
                        <a:moveTo>
                          <a:pt x="70271" y="32588"/>
                        </a:moveTo>
                        <a:cubicBezTo>
                          <a:pt x="70402" y="32149"/>
                          <a:pt x="70534" y="31666"/>
                          <a:pt x="70622" y="31183"/>
                        </a:cubicBezTo>
                        <a:cubicBezTo>
                          <a:pt x="70710" y="31183"/>
                          <a:pt x="70798" y="31271"/>
                          <a:pt x="70885" y="31314"/>
                        </a:cubicBezTo>
                        <a:cubicBezTo>
                          <a:pt x="70842" y="31139"/>
                          <a:pt x="70798" y="30963"/>
                          <a:pt x="70754" y="30787"/>
                        </a:cubicBezTo>
                        <a:cubicBezTo>
                          <a:pt x="70929" y="30656"/>
                          <a:pt x="71149" y="30480"/>
                          <a:pt x="71325" y="30304"/>
                        </a:cubicBezTo>
                        <a:cubicBezTo>
                          <a:pt x="71412" y="30217"/>
                          <a:pt x="71456" y="30129"/>
                          <a:pt x="71544" y="30041"/>
                        </a:cubicBezTo>
                        <a:cubicBezTo>
                          <a:pt x="71544" y="30348"/>
                          <a:pt x="71456" y="30612"/>
                          <a:pt x="71325" y="30875"/>
                        </a:cubicBezTo>
                        <a:cubicBezTo>
                          <a:pt x="71412" y="30875"/>
                          <a:pt x="71500" y="30831"/>
                          <a:pt x="71588" y="30787"/>
                        </a:cubicBezTo>
                        <a:cubicBezTo>
                          <a:pt x="71588" y="30875"/>
                          <a:pt x="71544" y="30919"/>
                          <a:pt x="71500" y="31007"/>
                        </a:cubicBezTo>
                        <a:cubicBezTo>
                          <a:pt x="71061" y="31490"/>
                          <a:pt x="70622" y="31973"/>
                          <a:pt x="70271" y="32588"/>
                        </a:cubicBezTo>
                        <a:close/>
                        <a:moveTo>
                          <a:pt x="71017" y="52220"/>
                        </a:moveTo>
                        <a:cubicBezTo>
                          <a:pt x="71237" y="51693"/>
                          <a:pt x="71412" y="51122"/>
                          <a:pt x="71500" y="50551"/>
                        </a:cubicBezTo>
                        <a:cubicBezTo>
                          <a:pt x="71500" y="51078"/>
                          <a:pt x="71588" y="51561"/>
                          <a:pt x="71632" y="52088"/>
                        </a:cubicBezTo>
                        <a:cubicBezTo>
                          <a:pt x="71412" y="52088"/>
                          <a:pt x="71193" y="52176"/>
                          <a:pt x="71017" y="52220"/>
                        </a:cubicBezTo>
                        <a:close/>
                        <a:moveTo>
                          <a:pt x="71632" y="36629"/>
                        </a:moveTo>
                        <a:cubicBezTo>
                          <a:pt x="71632" y="36629"/>
                          <a:pt x="71632" y="36453"/>
                          <a:pt x="71632" y="36365"/>
                        </a:cubicBezTo>
                        <a:cubicBezTo>
                          <a:pt x="71720" y="36365"/>
                          <a:pt x="71852" y="36321"/>
                          <a:pt x="71940" y="36277"/>
                        </a:cubicBezTo>
                        <a:cubicBezTo>
                          <a:pt x="71852" y="36409"/>
                          <a:pt x="71720" y="36497"/>
                          <a:pt x="71632" y="36629"/>
                        </a:cubicBezTo>
                        <a:close/>
                        <a:moveTo>
                          <a:pt x="102639" y="42382"/>
                        </a:moveTo>
                        <a:cubicBezTo>
                          <a:pt x="102639" y="42382"/>
                          <a:pt x="102508" y="42690"/>
                          <a:pt x="102420" y="42865"/>
                        </a:cubicBezTo>
                        <a:cubicBezTo>
                          <a:pt x="102420" y="42690"/>
                          <a:pt x="102420" y="42558"/>
                          <a:pt x="102420" y="42382"/>
                        </a:cubicBezTo>
                        <a:cubicBezTo>
                          <a:pt x="102464" y="42250"/>
                          <a:pt x="102508" y="42119"/>
                          <a:pt x="102551" y="41987"/>
                        </a:cubicBezTo>
                        <a:cubicBezTo>
                          <a:pt x="102551" y="42119"/>
                          <a:pt x="102595" y="42250"/>
                          <a:pt x="102639" y="42338"/>
                        </a:cubicBezTo>
                        <a:close/>
                        <a:moveTo>
                          <a:pt x="102112" y="17436"/>
                        </a:moveTo>
                        <a:cubicBezTo>
                          <a:pt x="102112" y="17436"/>
                          <a:pt x="102332" y="17743"/>
                          <a:pt x="102420" y="17875"/>
                        </a:cubicBezTo>
                        <a:cubicBezTo>
                          <a:pt x="102288" y="17787"/>
                          <a:pt x="102156" y="17699"/>
                          <a:pt x="102024" y="17612"/>
                        </a:cubicBezTo>
                        <a:cubicBezTo>
                          <a:pt x="102024" y="17568"/>
                          <a:pt x="102112" y="17480"/>
                          <a:pt x="102112" y="17436"/>
                        </a:cubicBezTo>
                        <a:close/>
                        <a:moveTo>
                          <a:pt x="101410" y="18490"/>
                        </a:moveTo>
                        <a:cubicBezTo>
                          <a:pt x="101410" y="18490"/>
                          <a:pt x="101761" y="18095"/>
                          <a:pt x="101893" y="17831"/>
                        </a:cubicBezTo>
                        <a:cubicBezTo>
                          <a:pt x="101893" y="17787"/>
                          <a:pt x="101981" y="17699"/>
                          <a:pt x="101981" y="17656"/>
                        </a:cubicBezTo>
                        <a:cubicBezTo>
                          <a:pt x="101981" y="17963"/>
                          <a:pt x="101981" y="18314"/>
                          <a:pt x="102068" y="18666"/>
                        </a:cubicBezTo>
                        <a:cubicBezTo>
                          <a:pt x="101981" y="18841"/>
                          <a:pt x="101849" y="19017"/>
                          <a:pt x="101761" y="19193"/>
                        </a:cubicBezTo>
                        <a:cubicBezTo>
                          <a:pt x="101585" y="19412"/>
                          <a:pt x="101410" y="19588"/>
                          <a:pt x="101278" y="19808"/>
                        </a:cubicBezTo>
                        <a:cubicBezTo>
                          <a:pt x="101278" y="19368"/>
                          <a:pt x="101366" y="18929"/>
                          <a:pt x="101366" y="18446"/>
                        </a:cubicBezTo>
                        <a:close/>
                        <a:moveTo>
                          <a:pt x="102376" y="36453"/>
                        </a:moveTo>
                        <a:cubicBezTo>
                          <a:pt x="102112" y="36717"/>
                          <a:pt x="101849" y="37068"/>
                          <a:pt x="101585" y="37419"/>
                        </a:cubicBezTo>
                        <a:cubicBezTo>
                          <a:pt x="101541" y="37419"/>
                          <a:pt x="101497" y="37419"/>
                          <a:pt x="101453" y="37419"/>
                        </a:cubicBezTo>
                        <a:cubicBezTo>
                          <a:pt x="101585" y="37200"/>
                          <a:pt x="101717" y="36980"/>
                          <a:pt x="101805" y="36717"/>
                        </a:cubicBezTo>
                        <a:cubicBezTo>
                          <a:pt x="101893" y="36497"/>
                          <a:pt x="101981" y="36233"/>
                          <a:pt x="102068" y="35970"/>
                        </a:cubicBezTo>
                        <a:cubicBezTo>
                          <a:pt x="102200" y="36146"/>
                          <a:pt x="102288" y="36277"/>
                          <a:pt x="102376" y="36453"/>
                        </a:cubicBezTo>
                        <a:close/>
                        <a:moveTo>
                          <a:pt x="100663" y="12649"/>
                        </a:moveTo>
                        <a:cubicBezTo>
                          <a:pt x="100663" y="12649"/>
                          <a:pt x="100707" y="12649"/>
                          <a:pt x="100751" y="12649"/>
                        </a:cubicBezTo>
                        <a:cubicBezTo>
                          <a:pt x="100751" y="12649"/>
                          <a:pt x="100751" y="12649"/>
                          <a:pt x="100751" y="12693"/>
                        </a:cubicBezTo>
                        <a:cubicBezTo>
                          <a:pt x="100751" y="13088"/>
                          <a:pt x="100751" y="13439"/>
                          <a:pt x="100751" y="13835"/>
                        </a:cubicBezTo>
                        <a:cubicBezTo>
                          <a:pt x="100751" y="14142"/>
                          <a:pt x="100839" y="14406"/>
                          <a:pt x="100883" y="14713"/>
                        </a:cubicBezTo>
                        <a:cubicBezTo>
                          <a:pt x="100751" y="14845"/>
                          <a:pt x="100663" y="15020"/>
                          <a:pt x="100575" y="15152"/>
                        </a:cubicBezTo>
                        <a:cubicBezTo>
                          <a:pt x="100575" y="15020"/>
                          <a:pt x="100575" y="14845"/>
                          <a:pt x="100531" y="14713"/>
                        </a:cubicBezTo>
                        <a:cubicBezTo>
                          <a:pt x="100531" y="14537"/>
                          <a:pt x="100443" y="14362"/>
                          <a:pt x="100399" y="14186"/>
                        </a:cubicBezTo>
                        <a:cubicBezTo>
                          <a:pt x="100531" y="13703"/>
                          <a:pt x="100575" y="13176"/>
                          <a:pt x="100575" y="12605"/>
                        </a:cubicBezTo>
                        <a:close/>
                        <a:moveTo>
                          <a:pt x="99960" y="8916"/>
                        </a:moveTo>
                        <a:cubicBezTo>
                          <a:pt x="99960" y="8916"/>
                          <a:pt x="100048" y="8916"/>
                          <a:pt x="100092" y="8916"/>
                        </a:cubicBezTo>
                        <a:cubicBezTo>
                          <a:pt x="100092" y="9003"/>
                          <a:pt x="100092" y="9135"/>
                          <a:pt x="100092" y="9223"/>
                        </a:cubicBezTo>
                        <a:cubicBezTo>
                          <a:pt x="100048" y="9267"/>
                          <a:pt x="100004" y="9311"/>
                          <a:pt x="99960" y="9355"/>
                        </a:cubicBezTo>
                        <a:cubicBezTo>
                          <a:pt x="99960" y="9179"/>
                          <a:pt x="99960" y="9047"/>
                          <a:pt x="99960" y="8872"/>
                        </a:cubicBezTo>
                        <a:close/>
                        <a:moveTo>
                          <a:pt x="100224" y="33115"/>
                        </a:moveTo>
                        <a:cubicBezTo>
                          <a:pt x="100224" y="33115"/>
                          <a:pt x="100487" y="33291"/>
                          <a:pt x="100619" y="33379"/>
                        </a:cubicBezTo>
                        <a:cubicBezTo>
                          <a:pt x="100531" y="33510"/>
                          <a:pt x="100443" y="33642"/>
                          <a:pt x="100356" y="33774"/>
                        </a:cubicBezTo>
                        <a:cubicBezTo>
                          <a:pt x="100048" y="34345"/>
                          <a:pt x="99872" y="34960"/>
                          <a:pt x="99741" y="35619"/>
                        </a:cubicBezTo>
                        <a:cubicBezTo>
                          <a:pt x="99741" y="35223"/>
                          <a:pt x="99741" y="34784"/>
                          <a:pt x="99609" y="34389"/>
                        </a:cubicBezTo>
                        <a:cubicBezTo>
                          <a:pt x="99872" y="33994"/>
                          <a:pt x="100048" y="33554"/>
                          <a:pt x="100180" y="33115"/>
                        </a:cubicBezTo>
                        <a:close/>
                        <a:moveTo>
                          <a:pt x="100487" y="101541"/>
                        </a:moveTo>
                        <a:cubicBezTo>
                          <a:pt x="100487" y="101541"/>
                          <a:pt x="100268" y="101981"/>
                          <a:pt x="100180" y="102200"/>
                        </a:cubicBezTo>
                        <a:cubicBezTo>
                          <a:pt x="100180" y="101805"/>
                          <a:pt x="100092" y="101454"/>
                          <a:pt x="100004" y="101058"/>
                        </a:cubicBezTo>
                        <a:cubicBezTo>
                          <a:pt x="100004" y="101058"/>
                          <a:pt x="100004" y="101058"/>
                          <a:pt x="100004" y="101058"/>
                        </a:cubicBezTo>
                        <a:cubicBezTo>
                          <a:pt x="100004" y="101058"/>
                          <a:pt x="100048" y="101058"/>
                          <a:pt x="100092" y="101058"/>
                        </a:cubicBezTo>
                        <a:cubicBezTo>
                          <a:pt x="100224" y="101234"/>
                          <a:pt x="100356" y="101410"/>
                          <a:pt x="100487" y="101585"/>
                        </a:cubicBezTo>
                        <a:close/>
                        <a:moveTo>
                          <a:pt x="98291" y="44271"/>
                        </a:moveTo>
                        <a:cubicBezTo>
                          <a:pt x="98379" y="44490"/>
                          <a:pt x="98511" y="44710"/>
                          <a:pt x="98643" y="44929"/>
                        </a:cubicBezTo>
                        <a:cubicBezTo>
                          <a:pt x="98643" y="44973"/>
                          <a:pt x="98731" y="45017"/>
                          <a:pt x="98731" y="45061"/>
                        </a:cubicBezTo>
                        <a:cubicBezTo>
                          <a:pt x="98731" y="45061"/>
                          <a:pt x="98731" y="45061"/>
                          <a:pt x="98731" y="45105"/>
                        </a:cubicBezTo>
                        <a:cubicBezTo>
                          <a:pt x="98643" y="45281"/>
                          <a:pt x="98555" y="45500"/>
                          <a:pt x="98467" y="45676"/>
                        </a:cubicBezTo>
                        <a:cubicBezTo>
                          <a:pt x="98291" y="45544"/>
                          <a:pt x="98116" y="45457"/>
                          <a:pt x="97896" y="45325"/>
                        </a:cubicBezTo>
                        <a:cubicBezTo>
                          <a:pt x="97852" y="45149"/>
                          <a:pt x="97808" y="44929"/>
                          <a:pt x="97764" y="44754"/>
                        </a:cubicBezTo>
                        <a:cubicBezTo>
                          <a:pt x="97764" y="44754"/>
                          <a:pt x="97764" y="44710"/>
                          <a:pt x="97764" y="44666"/>
                        </a:cubicBezTo>
                        <a:cubicBezTo>
                          <a:pt x="97808" y="44578"/>
                          <a:pt x="97896" y="44446"/>
                          <a:pt x="97984" y="44359"/>
                        </a:cubicBezTo>
                        <a:cubicBezTo>
                          <a:pt x="98116" y="44315"/>
                          <a:pt x="98247" y="44271"/>
                          <a:pt x="98379" y="44227"/>
                        </a:cubicBezTo>
                        <a:close/>
                        <a:moveTo>
                          <a:pt x="97720" y="7422"/>
                        </a:moveTo>
                        <a:cubicBezTo>
                          <a:pt x="97720" y="7422"/>
                          <a:pt x="97589" y="7818"/>
                          <a:pt x="97545" y="8037"/>
                        </a:cubicBezTo>
                        <a:cubicBezTo>
                          <a:pt x="97545" y="8037"/>
                          <a:pt x="97545" y="8037"/>
                          <a:pt x="97501" y="8037"/>
                        </a:cubicBezTo>
                        <a:cubicBezTo>
                          <a:pt x="97501" y="7905"/>
                          <a:pt x="97501" y="7818"/>
                          <a:pt x="97501" y="7686"/>
                        </a:cubicBezTo>
                        <a:cubicBezTo>
                          <a:pt x="97589" y="7598"/>
                          <a:pt x="97633" y="7510"/>
                          <a:pt x="97720" y="7378"/>
                        </a:cubicBezTo>
                        <a:close/>
                        <a:moveTo>
                          <a:pt x="93812" y="7774"/>
                        </a:moveTo>
                        <a:cubicBezTo>
                          <a:pt x="93812" y="7774"/>
                          <a:pt x="94163" y="7378"/>
                          <a:pt x="94295" y="7115"/>
                        </a:cubicBezTo>
                        <a:cubicBezTo>
                          <a:pt x="94427" y="6895"/>
                          <a:pt x="94602" y="6632"/>
                          <a:pt x="94734" y="6368"/>
                        </a:cubicBezTo>
                        <a:cubicBezTo>
                          <a:pt x="94778" y="6544"/>
                          <a:pt x="94866" y="6720"/>
                          <a:pt x="94910" y="6895"/>
                        </a:cubicBezTo>
                        <a:cubicBezTo>
                          <a:pt x="94602" y="7115"/>
                          <a:pt x="94339" y="7378"/>
                          <a:pt x="94119" y="7642"/>
                        </a:cubicBezTo>
                        <a:cubicBezTo>
                          <a:pt x="93987" y="7774"/>
                          <a:pt x="93900" y="7949"/>
                          <a:pt x="93812" y="8081"/>
                        </a:cubicBezTo>
                        <a:cubicBezTo>
                          <a:pt x="93812" y="7949"/>
                          <a:pt x="93812" y="7862"/>
                          <a:pt x="93812" y="7730"/>
                        </a:cubicBezTo>
                        <a:close/>
                        <a:moveTo>
                          <a:pt x="91484" y="19456"/>
                        </a:moveTo>
                        <a:cubicBezTo>
                          <a:pt x="91747" y="18797"/>
                          <a:pt x="92055" y="18139"/>
                          <a:pt x="92231" y="17480"/>
                        </a:cubicBezTo>
                        <a:cubicBezTo>
                          <a:pt x="92318" y="17392"/>
                          <a:pt x="92406" y="17348"/>
                          <a:pt x="92494" y="17260"/>
                        </a:cubicBezTo>
                        <a:cubicBezTo>
                          <a:pt x="92494" y="17612"/>
                          <a:pt x="92582" y="18007"/>
                          <a:pt x="92626" y="18358"/>
                        </a:cubicBezTo>
                        <a:cubicBezTo>
                          <a:pt x="92626" y="18358"/>
                          <a:pt x="92626" y="18358"/>
                          <a:pt x="92626" y="18358"/>
                        </a:cubicBezTo>
                        <a:cubicBezTo>
                          <a:pt x="92626" y="18358"/>
                          <a:pt x="92626" y="18358"/>
                          <a:pt x="92626" y="18358"/>
                        </a:cubicBezTo>
                        <a:cubicBezTo>
                          <a:pt x="92626" y="18490"/>
                          <a:pt x="92670" y="18622"/>
                          <a:pt x="92714" y="18797"/>
                        </a:cubicBezTo>
                        <a:cubicBezTo>
                          <a:pt x="92802" y="18710"/>
                          <a:pt x="92845" y="18622"/>
                          <a:pt x="92933" y="18578"/>
                        </a:cubicBezTo>
                        <a:cubicBezTo>
                          <a:pt x="92845" y="18710"/>
                          <a:pt x="92758" y="18841"/>
                          <a:pt x="92670" y="18973"/>
                        </a:cubicBezTo>
                        <a:cubicBezTo>
                          <a:pt x="92450" y="19149"/>
                          <a:pt x="92187" y="19324"/>
                          <a:pt x="92011" y="19544"/>
                        </a:cubicBezTo>
                        <a:cubicBezTo>
                          <a:pt x="91835" y="19764"/>
                          <a:pt x="91660" y="19983"/>
                          <a:pt x="91484" y="20203"/>
                        </a:cubicBezTo>
                        <a:cubicBezTo>
                          <a:pt x="91484" y="19808"/>
                          <a:pt x="91396" y="19412"/>
                          <a:pt x="91308" y="18973"/>
                        </a:cubicBezTo>
                        <a:cubicBezTo>
                          <a:pt x="91396" y="19149"/>
                          <a:pt x="91440" y="19281"/>
                          <a:pt x="91528" y="19456"/>
                        </a:cubicBezTo>
                        <a:close/>
                        <a:moveTo>
                          <a:pt x="89551" y="18226"/>
                        </a:moveTo>
                        <a:cubicBezTo>
                          <a:pt x="89551" y="18226"/>
                          <a:pt x="89903" y="17831"/>
                          <a:pt x="90035" y="17568"/>
                        </a:cubicBezTo>
                        <a:cubicBezTo>
                          <a:pt x="90078" y="17480"/>
                          <a:pt x="90166" y="17392"/>
                          <a:pt x="90210" y="17260"/>
                        </a:cubicBezTo>
                        <a:cubicBezTo>
                          <a:pt x="90210" y="17568"/>
                          <a:pt x="90210" y="17875"/>
                          <a:pt x="90166" y="18139"/>
                        </a:cubicBezTo>
                        <a:cubicBezTo>
                          <a:pt x="90298" y="18051"/>
                          <a:pt x="90430" y="17963"/>
                          <a:pt x="90562" y="17875"/>
                        </a:cubicBezTo>
                        <a:cubicBezTo>
                          <a:pt x="90386" y="18183"/>
                          <a:pt x="90210" y="18490"/>
                          <a:pt x="90035" y="18797"/>
                        </a:cubicBezTo>
                        <a:cubicBezTo>
                          <a:pt x="89903" y="18666"/>
                          <a:pt x="89727" y="18534"/>
                          <a:pt x="89595" y="18358"/>
                        </a:cubicBezTo>
                        <a:cubicBezTo>
                          <a:pt x="89595" y="18314"/>
                          <a:pt x="89595" y="18226"/>
                          <a:pt x="89595" y="18183"/>
                        </a:cubicBezTo>
                        <a:close/>
                        <a:moveTo>
                          <a:pt x="88146" y="36453"/>
                        </a:moveTo>
                        <a:cubicBezTo>
                          <a:pt x="88146" y="36453"/>
                          <a:pt x="88146" y="36453"/>
                          <a:pt x="88146" y="36453"/>
                        </a:cubicBezTo>
                        <a:cubicBezTo>
                          <a:pt x="88058" y="36848"/>
                          <a:pt x="87970" y="37200"/>
                          <a:pt x="87926" y="37595"/>
                        </a:cubicBezTo>
                        <a:cubicBezTo>
                          <a:pt x="87926" y="37595"/>
                          <a:pt x="87926" y="37595"/>
                          <a:pt x="87926" y="37595"/>
                        </a:cubicBezTo>
                        <a:cubicBezTo>
                          <a:pt x="87926" y="37595"/>
                          <a:pt x="87882" y="37595"/>
                          <a:pt x="87882" y="37595"/>
                        </a:cubicBezTo>
                        <a:cubicBezTo>
                          <a:pt x="88014" y="37200"/>
                          <a:pt x="88058" y="36804"/>
                          <a:pt x="88102" y="36409"/>
                        </a:cubicBezTo>
                        <a:close/>
                        <a:moveTo>
                          <a:pt x="87048" y="13000"/>
                        </a:moveTo>
                        <a:cubicBezTo>
                          <a:pt x="87048" y="13000"/>
                          <a:pt x="87048" y="13044"/>
                          <a:pt x="87048" y="13088"/>
                        </a:cubicBezTo>
                        <a:cubicBezTo>
                          <a:pt x="87048" y="13000"/>
                          <a:pt x="86960" y="12868"/>
                          <a:pt x="86960" y="12781"/>
                        </a:cubicBezTo>
                        <a:cubicBezTo>
                          <a:pt x="87004" y="12868"/>
                          <a:pt x="87048" y="12956"/>
                          <a:pt x="87092" y="13044"/>
                        </a:cubicBezTo>
                        <a:close/>
                        <a:moveTo>
                          <a:pt x="86521" y="20510"/>
                        </a:moveTo>
                        <a:cubicBezTo>
                          <a:pt x="86521" y="20510"/>
                          <a:pt x="86521" y="20510"/>
                          <a:pt x="86565" y="20554"/>
                        </a:cubicBezTo>
                        <a:cubicBezTo>
                          <a:pt x="86565" y="20774"/>
                          <a:pt x="86565" y="21037"/>
                          <a:pt x="86609" y="21301"/>
                        </a:cubicBezTo>
                        <a:cubicBezTo>
                          <a:pt x="86609" y="21389"/>
                          <a:pt x="86521" y="21477"/>
                          <a:pt x="86521" y="21520"/>
                        </a:cubicBezTo>
                        <a:cubicBezTo>
                          <a:pt x="86521" y="21213"/>
                          <a:pt x="86433" y="20906"/>
                          <a:pt x="86389" y="20642"/>
                        </a:cubicBezTo>
                        <a:cubicBezTo>
                          <a:pt x="86433" y="20598"/>
                          <a:pt x="86477" y="20554"/>
                          <a:pt x="86565" y="20510"/>
                        </a:cubicBezTo>
                        <a:close/>
                        <a:moveTo>
                          <a:pt x="86082" y="34477"/>
                        </a:moveTo>
                        <a:cubicBezTo>
                          <a:pt x="86082" y="34477"/>
                          <a:pt x="86038" y="34608"/>
                          <a:pt x="85994" y="34652"/>
                        </a:cubicBezTo>
                        <a:cubicBezTo>
                          <a:pt x="85862" y="34740"/>
                          <a:pt x="85730" y="34784"/>
                          <a:pt x="85643" y="34872"/>
                        </a:cubicBezTo>
                        <a:cubicBezTo>
                          <a:pt x="85643" y="34872"/>
                          <a:pt x="85643" y="34872"/>
                          <a:pt x="85643" y="34872"/>
                        </a:cubicBezTo>
                        <a:cubicBezTo>
                          <a:pt x="85818" y="34740"/>
                          <a:pt x="85950" y="34608"/>
                          <a:pt x="86126" y="34477"/>
                        </a:cubicBezTo>
                        <a:close/>
                        <a:moveTo>
                          <a:pt x="84193" y="13922"/>
                        </a:moveTo>
                        <a:cubicBezTo>
                          <a:pt x="84193" y="13922"/>
                          <a:pt x="84193" y="14054"/>
                          <a:pt x="84237" y="14098"/>
                        </a:cubicBezTo>
                        <a:cubicBezTo>
                          <a:pt x="84237" y="14098"/>
                          <a:pt x="84193" y="14054"/>
                          <a:pt x="84149" y="14010"/>
                        </a:cubicBezTo>
                        <a:cubicBezTo>
                          <a:pt x="84149" y="14010"/>
                          <a:pt x="84149" y="13922"/>
                          <a:pt x="84149" y="13922"/>
                        </a:cubicBezTo>
                        <a:close/>
                        <a:moveTo>
                          <a:pt x="83974" y="35706"/>
                        </a:moveTo>
                        <a:cubicBezTo>
                          <a:pt x="84105" y="35399"/>
                          <a:pt x="84237" y="35092"/>
                          <a:pt x="84369" y="34784"/>
                        </a:cubicBezTo>
                        <a:cubicBezTo>
                          <a:pt x="84632" y="34389"/>
                          <a:pt x="84852" y="33994"/>
                          <a:pt x="85028" y="33598"/>
                        </a:cubicBezTo>
                        <a:cubicBezTo>
                          <a:pt x="85028" y="33730"/>
                          <a:pt x="85028" y="33906"/>
                          <a:pt x="85072" y="34037"/>
                        </a:cubicBezTo>
                        <a:cubicBezTo>
                          <a:pt x="85072" y="34213"/>
                          <a:pt x="85028" y="34389"/>
                          <a:pt x="84940" y="34521"/>
                        </a:cubicBezTo>
                        <a:cubicBezTo>
                          <a:pt x="84984" y="34521"/>
                          <a:pt x="85028" y="34477"/>
                          <a:pt x="85116" y="34433"/>
                        </a:cubicBezTo>
                        <a:cubicBezTo>
                          <a:pt x="85116" y="34433"/>
                          <a:pt x="85116" y="34521"/>
                          <a:pt x="85116" y="34564"/>
                        </a:cubicBezTo>
                        <a:cubicBezTo>
                          <a:pt x="85072" y="34784"/>
                          <a:pt x="85028" y="35048"/>
                          <a:pt x="84984" y="35267"/>
                        </a:cubicBezTo>
                        <a:cubicBezTo>
                          <a:pt x="84984" y="35267"/>
                          <a:pt x="84896" y="35311"/>
                          <a:pt x="84896" y="35355"/>
                        </a:cubicBezTo>
                        <a:cubicBezTo>
                          <a:pt x="84720" y="35443"/>
                          <a:pt x="84545" y="35531"/>
                          <a:pt x="84369" y="35662"/>
                        </a:cubicBezTo>
                        <a:cubicBezTo>
                          <a:pt x="84193" y="35794"/>
                          <a:pt x="84061" y="35926"/>
                          <a:pt x="83886" y="36058"/>
                        </a:cubicBezTo>
                        <a:cubicBezTo>
                          <a:pt x="83886" y="35794"/>
                          <a:pt x="83798" y="35487"/>
                          <a:pt x="83754" y="35223"/>
                        </a:cubicBezTo>
                        <a:cubicBezTo>
                          <a:pt x="83842" y="35399"/>
                          <a:pt x="83886" y="35531"/>
                          <a:pt x="83974" y="35706"/>
                        </a:cubicBezTo>
                        <a:close/>
                        <a:moveTo>
                          <a:pt x="82700" y="16250"/>
                        </a:moveTo>
                        <a:cubicBezTo>
                          <a:pt x="82700" y="16250"/>
                          <a:pt x="82700" y="16294"/>
                          <a:pt x="82656" y="16338"/>
                        </a:cubicBezTo>
                        <a:cubicBezTo>
                          <a:pt x="82656" y="16338"/>
                          <a:pt x="82568" y="16382"/>
                          <a:pt x="82524" y="16426"/>
                        </a:cubicBezTo>
                        <a:cubicBezTo>
                          <a:pt x="82568" y="16382"/>
                          <a:pt x="82656" y="16338"/>
                          <a:pt x="82700" y="16250"/>
                        </a:cubicBezTo>
                        <a:close/>
                        <a:moveTo>
                          <a:pt x="82041" y="34652"/>
                        </a:moveTo>
                        <a:cubicBezTo>
                          <a:pt x="82041" y="34652"/>
                          <a:pt x="82041" y="34521"/>
                          <a:pt x="82085" y="34477"/>
                        </a:cubicBezTo>
                        <a:cubicBezTo>
                          <a:pt x="82261" y="34301"/>
                          <a:pt x="82392" y="34081"/>
                          <a:pt x="82524" y="33906"/>
                        </a:cubicBezTo>
                        <a:cubicBezTo>
                          <a:pt x="82524" y="34125"/>
                          <a:pt x="82612" y="34345"/>
                          <a:pt x="82568" y="34521"/>
                        </a:cubicBezTo>
                        <a:cubicBezTo>
                          <a:pt x="82700" y="34389"/>
                          <a:pt x="82832" y="34257"/>
                          <a:pt x="82963" y="34125"/>
                        </a:cubicBezTo>
                        <a:cubicBezTo>
                          <a:pt x="82612" y="34521"/>
                          <a:pt x="82261" y="34916"/>
                          <a:pt x="81997" y="35355"/>
                        </a:cubicBezTo>
                        <a:cubicBezTo>
                          <a:pt x="81997" y="35135"/>
                          <a:pt x="81997" y="34872"/>
                          <a:pt x="81997" y="34652"/>
                        </a:cubicBezTo>
                        <a:close/>
                        <a:moveTo>
                          <a:pt x="80416" y="17129"/>
                        </a:moveTo>
                        <a:cubicBezTo>
                          <a:pt x="80504" y="16865"/>
                          <a:pt x="80548" y="16558"/>
                          <a:pt x="80592" y="16294"/>
                        </a:cubicBezTo>
                        <a:cubicBezTo>
                          <a:pt x="80592" y="16909"/>
                          <a:pt x="80680" y="17524"/>
                          <a:pt x="80767" y="18095"/>
                        </a:cubicBezTo>
                        <a:cubicBezTo>
                          <a:pt x="80767" y="18095"/>
                          <a:pt x="80767" y="18095"/>
                          <a:pt x="80767" y="18095"/>
                        </a:cubicBezTo>
                        <a:cubicBezTo>
                          <a:pt x="80767" y="18095"/>
                          <a:pt x="80767" y="18095"/>
                          <a:pt x="80767" y="18095"/>
                        </a:cubicBezTo>
                        <a:cubicBezTo>
                          <a:pt x="80767" y="18095"/>
                          <a:pt x="80767" y="18183"/>
                          <a:pt x="80767" y="18183"/>
                        </a:cubicBezTo>
                        <a:cubicBezTo>
                          <a:pt x="80636" y="18446"/>
                          <a:pt x="80504" y="18710"/>
                          <a:pt x="80372" y="18973"/>
                        </a:cubicBezTo>
                        <a:cubicBezTo>
                          <a:pt x="80372" y="18973"/>
                          <a:pt x="80372" y="18973"/>
                          <a:pt x="80328" y="19017"/>
                        </a:cubicBezTo>
                        <a:cubicBezTo>
                          <a:pt x="80416" y="18358"/>
                          <a:pt x="80460" y="17699"/>
                          <a:pt x="80328" y="17085"/>
                        </a:cubicBezTo>
                        <a:close/>
                        <a:moveTo>
                          <a:pt x="79318" y="9355"/>
                        </a:moveTo>
                        <a:cubicBezTo>
                          <a:pt x="79406" y="9618"/>
                          <a:pt x="79494" y="9882"/>
                          <a:pt x="79582" y="10145"/>
                        </a:cubicBezTo>
                        <a:cubicBezTo>
                          <a:pt x="79582" y="10145"/>
                          <a:pt x="79538" y="10233"/>
                          <a:pt x="79494" y="10233"/>
                        </a:cubicBezTo>
                        <a:cubicBezTo>
                          <a:pt x="79318" y="10145"/>
                          <a:pt x="79142" y="10057"/>
                          <a:pt x="78923" y="9970"/>
                        </a:cubicBezTo>
                        <a:cubicBezTo>
                          <a:pt x="79055" y="9750"/>
                          <a:pt x="79186" y="9574"/>
                          <a:pt x="79274" y="9311"/>
                        </a:cubicBezTo>
                        <a:close/>
                        <a:moveTo>
                          <a:pt x="78396" y="10760"/>
                        </a:moveTo>
                        <a:cubicBezTo>
                          <a:pt x="78396" y="10760"/>
                          <a:pt x="78484" y="10672"/>
                          <a:pt x="78484" y="10628"/>
                        </a:cubicBezTo>
                        <a:cubicBezTo>
                          <a:pt x="78484" y="10892"/>
                          <a:pt x="78571" y="11155"/>
                          <a:pt x="78659" y="11419"/>
                        </a:cubicBezTo>
                        <a:cubicBezTo>
                          <a:pt x="78571" y="11463"/>
                          <a:pt x="78484" y="11551"/>
                          <a:pt x="78352" y="11595"/>
                        </a:cubicBezTo>
                        <a:cubicBezTo>
                          <a:pt x="78352" y="11331"/>
                          <a:pt x="78352" y="11024"/>
                          <a:pt x="78352" y="10760"/>
                        </a:cubicBezTo>
                        <a:close/>
                        <a:moveTo>
                          <a:pt x="78396" y="11814"/>
                        </a:moveTo>
                        <a:cubicBezTo>
                          <a:pt x="78396" y="11814"/>
                          <a:pt x="78528" y="11902"/>
                          <a:pt x="78571" y="11946"/>
                        </a:cubicBezTo>
                        <a:cubicBezTo>
                          <a:pt x="78484" y="12166"/>
                          <a:pt x="78396" y="12385"/>
                          <a:pt x="78308" y="12605"/>
                        </a:cubicBezTo>
                        <a:cubicBezTo>
                          <a:pt x="78308" y="12341"/>
                          <a:pt x="78352" y="12078"/>
                          <a:pt x="78396" y="11814"/>
                        </a:cubicBezTo>
                        <a:close/>
                        <a:moveTo>
                          <a:pt x="78000" y="47345"/>
                        </a:moveTo>
                        <a:cubicBezTo>
                          <a:pt x="78000" y="47345"/>
                          <a:pt x="78000" y="47389"/>
                          <a:pt x="78000" y="47433"/>
                        </a:cubicBezTo>
                        <a:cubicBezTo>
                          <a:pt x="78000" y="47345"/>
                          <a:pt x="77913" y="47213"/>
                          <a:pt x="77913" y="47125"/>
                        </a:cubicBezTo>
                        <a:cubicBezTo>
                          <a:pt x="77957" y="47213"/>
                          <a:pt x="78000" y="47301"/>
                          <a:pt x="78044" y="47389"/>
                        </a:cubicBezTo>
                        <a:close/>
                        <a:moveTo>
                          <a:pt x="77298" y="21345"/>
                        </a:moveTo>
                        <a:cubicBezTo>
                          <a:pt x="77298" y="21345"/>
                          <a:pt x="77298" y="21520"/>
                          <a:pt x="77298" y="21564"/>
                        </a:cubicBezTo>
                        <a:cubicBezTo>
                          <a:pt x="77298" y="21564"/>
                          <a:pt x="77254" y="21564"/>
                          <a:pt x="77254" y="21564"/>
                        </a:cubicBezTo>
                        <a:cubicBezTo>
                          <a:pt x="77254" y="21564"/>
                          <a:pt x="77254" y="21564"/>
                          <a:pt x="77254" y="21564"/>
                        </a:cubicBezTo>
                        <a:lnTo>
                          <a:pt x="77254" y="21564"/>
                        </a:lnTo>
                        <a:cubicBezTo>
                          <a:pt x="77254" y="21564"/>
                          <a:pt x="77342" y="21389"/>
                          <a:pt x="77342" y="21257"/>
                        </a:cubicBezTo>
                        <a:close/>
                        <a:moveTo>
                          <a:pt x="77078" y="38298"/>
                        </a:moveTo>
                        <a:cubicBezTo>
                          <a:pt x="77078" y="38298"/>
                          <a:pt x="77078" y="38298"/>
                          <a:pt x="77078" y="38298"/>
                        </a:cubicBezTo>
                        <a:cubicBezTo>
                          <a:pt x="77078" y="38298"/>
                          <a:pt x="77078" y="38298"/>
                          <a:pt x="77078" y="38298"/>
                        </a:cubicBezTo>
                        <a:cubicBezTo>
                          <a:pt x="77078" y="38298"/>
                          <a:pt x="77078" y="38298"/>
                          <a:pt x="77078" y="38254"/>
                        </a:cubicBezTo>
                        <a:close/>
                        <a:moveTo>
                          <a:pt x="75277" y="12912"/>
                        </a:moveTo>
                        <a:cubicBezTo>
                          <a:pt x="75277" y="12912"/>
                          <a:pt x="75541" y="12737"/>
                          <a:pt x="75673" y="12649"/>
                        </a:cubicBezTo>
                        <a:cubicBezTo>
                          <a:pt x="75717" y="12868"/>
                          <a:pt x="75761" y="13044"/>
                          <a:pt x="75848" y="13264"/>
                        </a:cubicBezTo>
                        <a:cubicBezTo>
                          <a:pt x="75848" y="13264"/>
                          <a:pt x="75848" y="13264"/>
                          <a:pt x="75848" y="13264"/>
                        </a:cubicBezTo>
                        <a:cubicBezTo>
                          <a:pt x="75673" y="13264"/>
                          <a:pt x="75453" y="13264"/>
                          <a:pt x="75277" y="13264"/>
                        </a:cubicBezTo>
                        <a:cubicBezTo>
                          <a:pt x="75277" y="13132"/>
                          <a:pt x="75277" y="13000"/>
                          <a:pt x="75277" y="12912"/>
                        </a:cubicBezTo>
                        <a:close/>
                        <a:moveTo>
                          <a:pt x="74794" y="13132"/>
                        </a:moveTo>
                        <a:cubicBezTo>
                          <a:pt x="74794" y="13132"/>
                          <a:pt x="74926" y="13088"/>
                          <a:pt x="74970" y="13044"/>
                        </a:cubicBezTo>
                        <a:cubicBezTo>
                          <a:pt x="75058" y="13132"/>
                          <a:pt x="75146" y="13176"/>
                          <a:pt x="75234" y="13264"/>
                        </a:cubicBezTo>
                        <a:cubicBezTo>
                          <a:pt x="75234" y="13264"/>
                          <a:pt x="75234" y="13264"/>
                          <a:pt x="75234" y="13264"/>
                        </a:cubicBezTo>
                        <a:cubicBezTo>
                          <a:pt x="75058" y="13264"/>
                          <a:pt x="74838" y="13308"/>
                          <a:pt x="74663" y="13351"/>
                        </a:cubicBezTo>
                        <a:cubicBezTo>
                          <a:pt x="74706" y="13264"/>
                          <a:pt x="74750" y="13220"/>
                          <a:pt x="74794" y="13132"/>
                        </a:cubicBezTo>
                        <a:close/>
                        <a:moveTo>
                          <a:pt x="75234" y="48443"/>
                        </a:moveTo>
                        <a:cubicBezTo>
                          <a:pt x="75234" y="48443"/>
                          <a:pt x="75190" y="48399"/>
                          <a:pt x="75146" y="48355"/>
                        </a:cubicBezTo>
                        <a:cubicBezTo>
                          <a:pt x="75146" y="48355"/>
                          <a:pt x="75146" y="48267"/>
                          <a:pt x="75146" y="48267"/>
                        </a:cubicBezTo>
                        <a:cubicBezTo>
                          <a:pt x="75146" y="48311"/>
                          <a:pt x="75146" y="48399"/>
                          <a:pt x="75190" y="48443"/>
                        </a:cubicBezTo>
                        <a:close/>
                        <a:moveTo>
                          <a:pt x="73345" y="32369"/>
                        </a:moveTo>
                        <a:cubicBezTo>
                          <a:pt x="73345" y="32369"/>
                          <a:pt x="73652" y="31929"/>
                          <a:pt x="73784" y="31666"/>
                        </a:cubicBezTo>
                        <a:cubicBezTo>
                          <a:pt x="73784" y="31666"/>
                          <a:pt x="73784" y="31666"/>
                          <a:pt x="73784" y="31666"/>
                        </a:cubicBezTo>
                        <a:cubicBezTo>
                          <a:pt x="73784" y="31798"/>
                          <a:pt x="73784" y="31973"/>
                          <a:pt x="73784" y="32105"/>
                        </a:cubicBezTo>
                        <a:cubicBezTo>
                          <a:pt x="73872" y="32061"/>
                          <a:pt x="73960" y="31973"/>
                          <a:pt x="74048" y="31929"/>
                        </a:cubicBezTo>
                        <a:cubicBezTo>
                          <a:pt x="74092" y="31973"/>
                          <a:pt x="74136" y="32017"/>
                          <a:pt x="74179" y="32061"/>
                        </a:cubicBezTo>
                        <a:cubicBezTo>
                          <a:pt x="73828" y="32193"/>
                          <a:pt x="73521" y="32325"/>
                          <a:pt x="73213" y="32544"/>
                        </a:cubicBezTo>
                        <a:cubicBezTo>
                          <a:pt x="73257" y="32500"/>
                          <a:pt x="73345" y="32412"/>
                          <a:pt x="73389" y="32369"/>
                        </a:cubicBezTo>
                        <a:close/>
                        <a:moveTo>
                          <a:pt x="73345" y="51078"/>
                        </a:moveTo>
                        <a:cubicBezTo>
                          <a:pt x="73345" y="51078"/>
                          <a:pt x="73257" y="51078"/>
                          <a:pt x="73213" y="51034"/>
                        </a:cubicBezTo>
                        <a:cubicBezTo>
                          <a:pt x="73213" y="51034"/>
                          <a:pt x="73257" y="50990"/>
                          <a:pt x="73301" y="50946"/>
                        </a:cubicBezTo>
                        <a:cubicBezTo>
                          <a:pt x="73433" y="50859"/>
                          <a:pt x="73565" y="50727"/>
                          <a:pt x="73696" y="50595"/>
                        </a:cubicBezTo>
                        <a:cubicBezTo>
                          <a:pt x="73565" y="50771"/>
                          <a:pt x="73477" y="50902"/>
                          <a:pt x="73345" y="51078"/>
                        </a:cubicBezTo>
                        <a:close/>
                        <a:moveTo>
                          <a:pt x="73696" y="116650"/>
                        </a:moveTo>
                        <a:cubicBezTo>
                          <a:pt x="73696" y="116650"/>
                          <a:pt x="73696" y="116342"/>
                          <a:pt x="73696" y="116167"/>
                        </a:cubicBezTo>
                        <a:cubicBezTo>
                          <a:pt x="73740" y="116035"/>
                          <a:pt x="73784" y="115903"/>
                          <a:pt x="73828" y="115771"/>
                        </a:cubicBezTo>
                        <a:cubicBezTo>
                          <a:pt x="73828" y="115903"/>
                          <a:pt x="73872" y="116035"/>
                          <a:pt x="73916" y="116123"/>
                        </a:cubicBezTo>
                        <a:cubicBezTo>
                          <a:pt x="73828" y="116298"/>
                          <a:pt x="73784" y="116430"/>
                          <a:pt x="73696" y="116606"/>
                        </a:cubicBezTo>
                        <a:close/>
                        <a:moveTo>
                          <a:pt x="74399" y="56173"/>
                        </a:moveTo>
                        <a:cubicBezTo>
                          <a:pt x="74311" y="56392"/>
                          <a:pt x="74223" y="56656"/>
                          <a:pt x="74179" y="56875"/>
                        </a:cubicBezTo>
                        <a:cubicBezTo>
                          <a:pt x="74136" y="56744"/>
                          <a:pt x="74092" y="56656"/>
                          <a:pt x="74004" y="56524"/>
                        </a:cubicBezTo>
                        <a:cubicBezTo>
                          <a:pt x="74223" y="56173"/>
                          <a:pt x="74355" y="55778"/>
                          <a:pt x="74487" y="55382"/>
                        </a:cubicBezTo>
                        <a:cubicBezTo>
                          <a:pt x="74531" y="55426"/>
                          <a:pt x="74619" y="55470"/>
                          <a:pt x="74706" y="55514"/>
                        </a:cubicBezTo>
                        <a:cubicBezTo>
                          <a:pt x="74575" y="55734"/>
                          <a:pt x="74487" y="55953"/>
                          <a:pt x="74399" y="56129"/>
                        </a:cubicBezTo>
                        <a:close/>
                        <a:moveTo>
                          <a:pt x="101937" y="44929"/>
                        </a:moveTo>
                        <a:cubicBezTo>
                          <a:pt x="101937" y="44929"/>
                          <a:pt x="101937" y="45193"/>
                          <a:pt x="101937" y="45325"/>
                        </a:cubicBezTo>
                        <a:cubicBezTo>
                          <a:pt x="101805" y="45017"/>
                          <a:pt x="101673" y="44666"/>
                          <a:pt x="101673" y="44359"/>
                        </a:cubicBezTo>
                        <a:cubicBezTo>
                          <a:pt x="101322" y="44754"/>
                          <a:pt x="101058" y="45325"/>
                          <a:pt x="100795" y="45852"/>
                        </a:cubicBezTo>
                        <a:cubicBezTo>
                          <a:pt x="100839" y="45457"/>
                          <a:pt x="100883" y="45061"/>
                          <a:pt x="100795" y="44710"/>
                        </a:cubicBezTo>
                        <a:cubicBezTo>
                          <a:pt x="100795" y="44710"/>
                          <a:pt x="100795" y="44710"/>
                          <a:pt x="100795" y="44710"/>
                        </a:cubicBezTo>
                        <a:cubicBezTo>
                          <a:pt x="101058" y="44490"/>
                          <a:pt x="101366" y="44227"/>
                          <a:pt x="101585" y="43919"/>
                        </a:cubicBezTo>
                        <a:cubicBezTo>
                          <a:pt x="101585" y="43919"/>
                          <a:pt x="101585" y="43919"/>
                          <a:pt x="101585" y="43919"/>
                        </a:cubicBezTo>
                        <a:cubicBezTo>
                          <a:pt x="101585" y="43919"/>
                          <a:pt x="101585" y="43919"/>
                          <a:pt x="101585" y="43875"/>
                        </a:cubicBezTo>
                        <a:cubicBezTo>
                          <a:pt x="101673" y="43744"/>
                          <a:pt x="101761" y="43656"/>
                          <a:pt x="101849" y="43524"/>
                        </a:cubicBezTo>
                        <a:cubicBezTo>
                          <a:pt x="101937" y="43612"/>
                          <a:pt x="102068" y="43700"/>
                          <a:pt x="102156" y="43788"/>
                        </a:cubicBezTo>
                        <a:cubicBezTo>
                          <a:pt x="102024" y="44183"/>
                          <a:pt x="101937" y="44578"/>
                          <a:pt x="101937" y="44929"/>
                        </a:cubicBezTo>
                        <a:close/>
                        <a:moveTo>
                          <a:pt x="102727" y="103693"/>
                        </a:moveTo>
                        <a:cubicBezTo>
                          <a:pt x="102727" y="103693"/>
                          <a:pt x="102464" y="103693"/>
                          <a:pt x="102288" y="103693"/>
                        </a:cubicBezTo>
                        <a:cubicBezTo>
                          <a:pt x="102244" y="103650"/>
                          <a:pt x="102200" y="103606"/>
                          <a:pt x="102112" y="103518"/>
                        </a:cubicBezTo>
                        <a:cubicBezTo>
                          <a:pt x="102200" y="103386"/>
                          <a:pt x="102288" y="103254"/>
                          <a:pt x="102332" y="103166"/>
                        </a:cubicBezTo>
                        <a:cubicBezTo>
                          <a:pt x="102332" y="103166"/>
                          <a:pt x="102376" y="103210"/>
                          <a:pt x="102420" y="103254"/>
                        </a:cubicBezTo>
                        <a:cubicBezTo>
                          <a:pt x="102420" y="103166"/>
                          <a:pt x="102420" y="103035"/>
                          <a:pt x="102420" y="102947"/>
                        </a:cubicBezTo>
                        <a:cubicBezTo>
                          <a:pt x="102551" y="102683"/>
                          <a:pt x="102639" y="102464"/>
                          <a:pt x="102727" y="102200"/>
                        </a:cubicBezTo>
                        <a:cubicBezTo>
                          <a:pt x="102639" y="102683"/>
                          <a:pt x="102639" y="103166"/>
                          <a:pt x="102639" y="103650"/>
                        </a:cubicBezTo>
                        <a:close/>
                        <a:moveTo>
                          <a:pt x="103078" y="32456"/>
                        </a:moveTo>
                        <a:cubicBezTo>
                          <a:pt x="103078" y="32456"/>
                          <a:pt x="103122" y="32456"/>
                          <a:pt x="103166" y="32456"/>
                        </a:cubicBezTo>
                        <a:cubicBezTo>
                          <a:pt x="103298" y="32632"/>
                          <a:pt x="103430" y="32808"/>
                          <a:pt x="103562" y="32983"/>
                        </a:cubicBezTo>
                        <a:cubicBezTo>
                          <a:pt x="103474" y="33203"/>
                          <a:pt x="103342" y="33423"/>
                          <a:pt x="103254" y="33642"/>
                        </a:cubicBezTo>
                        <a:cubicBezTo>
                          <a:pt x="103254" y="33247"/>
                          <a:pt x="103166" y="32896"/>
                          <a:pt x="103078" y="32500"/>
                        </a:cubicBezTo>
                        <a:cubicBezTo>
                          <a:pt x="103078" y="32500"/>
                          <a:pt x="103078" y="32500"/>
                          <a:pt x="103078" y="32500"/>
                        </a:cubicBezTo>
                        <a:close/>
                        <a:moveTo>
                          <a:pt x="103430" y="45808"/>
                        </a:moveTo>
                        <a:cubicBezTo>
                          <a:pt x="103430" y="45808"/>
                          <a:pt x="103430" y="45808"/>
                          <a:pt x="103430" y="45852"/>
                        </a:cubicBezTo>
                        <a:cubicBezTo>
                          <a:pt x="103430" y="45852"/>
                          <a:pt x="103430" y="45852"/>
                          <a:pt x="103430" y="45852"/>
                        </a:cubicBezTo>
                        <a:cubicBezTo>
                          <a:pt x="103386" y="45852"/>
                          <a:pt x="103298" y="45808"/>
                          <a:pt x="103254" y="45764"/>
                        </a:cubicBezTo>
                        <a:cubicBezTo>
                          <a:pt x="103342" y="45720"/>
                          <a:pt x="103386" y="45632"/>
                          <a:pt x="103474" y="45588"/>
                        </a:cubicBezTo>
                        <a:cubicBezTo>
                          <a:pt x="103474" y="45676"/>
                          <a:pt x="103474" y="45720"/>
                          <a:pt x="103474" y="45808"/>
                        </a:cubicBezTo>
                        <a:close/>
                        <a:moveTo>
                          <a:pt x="103122" y="100751"/>
                        </a:moveTo>
                        <a:cubicBezTo>
                          <a:pt x="103210" y="100136"/>
                          <a:pt x="103254" y="99521"/>
                          <a:pt x="103254" y="98906"/>
                        </a:cubicBezTo>
                        <a:cubicBezTo>
                          <a:pt x="103430" y="98687"/>
                          <a:pt x="103606" y="98511"/>
                          <a:pt x="103737" y="98247"/>
                        </a:cubicBezTo>
                        <a:cubicBezTo>
                          <a:pt x="103781" y="98160"/>
                          <a:pt x="103869" y="98072"/>
                          <a:pt x="103913" y="97940"/>
                        </a:cubicBezTo>
                        <a:cubicBezTo>
                          <a:pt x="103913" y="98247"/>
                          <a:pt x="103913" y="98555"/>
                          <a:pt x="103869" y="98818"/>
                        </a:cubicBezTo>
                        <a:cubicBezTo>
                          <a:pt x="104001" y="98731"/>
                          <a:pt x="104133" y="98643"/>
                          <a:pt x="104264" y="98555"/>
                        </a:cubicBezTo>
                        <a:cubicBezTo>
                          <a:pt x="103825" y="99214"/>
                          <a:pt x="103430" y="99916"/>
                          <a:pt x="103166" y="100707"/>
                        </a:cubicBezTo>
                        <a:close/>
                        <a:moveTo>
                          <a:pt x="104001" y="45061"/>
                        </a:moveTo>
                        <a:cubicBezTo>
                          <a:pt x="104001" y="45061"/>
                          <a:pt x="103957" y="45061"/>
                          <a:pt x="103913" y="45061"/>
                        </a:cubicBezTo>
                        <a:cubicBezTo>
                          <a:pt x="103913" y="45061"/>
                          <a:pt x="103913" y="45061"/>
                          <a:pt x="103957" y="45017"/>
                        </a:cubicBezTo>
                        <a:cubicBezTo>
                          <a:pt x="104045" y="44929"/>
                          <a:pt x="104089" y="44798"/>
                          <a:pt x="104176" y="44710"/>
                        </a:cubicBezTo>
                        <a:cubicBezTo>
                          <a:pt x="104176" y="44798"/>
                          <a:pt x="104176" y="44842"/>
                          <a:pt x="104176" y="44929"/>
                        </a:cubicBezTo>
                        <a:cubicBezTo>
                          <a:pt x="104089" y="45017"/>
                          <a:pt x="104045" y="45061"/>
                          <a:pt x="103957" y="45149"/>
                        </a:cubicBezTo>
                        <a:close/>
                        <a:moveTo>
                          <a:pt x="103913" y="18446"/>
                        </a:moveTo>
                        <a:cubicBezTo>
                          <a:pt x="104045" y="18095"/>
                          <a:pt x="104133" y="17743"/>
                          <a:pt x="104220" y="17392"/>
                        </a:cubicBezTo>
                        <a:cubicBezTo>
                          <a:pt x="104220" y="17568"/>
                          <a:pt x="104220" y="17743"/>
                          <a:pt x="104264" y="17919"/>
                        </a:cubicBezTo>
                        <a:cubicBezTo>
                          <a:pt x="104264" y="18051"/>
                          <a:pt x="104308" y="18183"/>
                          <a:pt x="104352" y="18314"/>
                        </a:cubicBezTo>
                        <a:cubicBezTo>
                          <a:pt x="104176" y="18358"/>
                          <a:pt x="104045" y="18446"/>
                          <a:pt x="103869" y="18490"/>
                        </a:cubicBezTo>
                        <a:close/>
                        <a:moveTo>
                          <a:pt x="105406" y="34608"/>
                        </a:moveTo>
                        <a:cubicBezTo>
                          <a:pt x="105406" y="34608"/>
                          <a:pt x="105450" y="34652"/>
                          <a:pt x="105494" y="34696"/>
                        </a:cubicBezTo>
                        <a:cubicBezTo>
                          <a:pt x="105494" y="34608"/>
                          <a:pt x="105494" y="34477"/>
                          <a:pt x="105494" y="34389"/>
                        </a:cubicBezTo>
                        <a:cubicBezTo>
                          <a:pt x="105582" y="34257"/>
                          <a:pt x="105626" y="34081"/>
                          <a:pt x="105670" y="33906"/>
                        </a:cubicBezTo>
                        <a:cubicBezTo>
                          <a:pt x="105670" y="33906"/>
                          <a:pt x="105758" y="33862"/>
                          <a:pt x="105758" y="33818"/>
                        </a:cubicBezTo>
                        <a:cubicBezTo>
                          <a:pt x="105714" y="34257"/>
                          <a:pt x="105670" y="34652"/>
                          <a:pt x="105714" y="35092"/>
                        </a:cubicBezTo>
                        <a:cubicBezTo>
                          <a:pt x="105582" y="35092"/>
                          <a:pt x="105450" y="35092"/>
                          <a:pt x="105274" y="35092"/>
                        </a:cubicBezTo>
                        <a:cubicBezTo>
                          <a:pt x="105230" y="35048"/>
                          <a:pt x="105187" y="35004"/>
                          <a:pt x="105099" y="34916"/>
                        </a:cubicBezTo>
                        <a:cubicBezTo>
                          <a:pt x="105187" y="34784"/>
                          <a:pt x="105274" y="34652"/>
                          <a:pt x="105318" y="34564"/>
                        </a:cubicBezTo>
                        <a:close/>
                        <a:moveTo>
                          <a:pt x="105230" y="104352"/>
                        </a:moveTo>
                        <a:cubicBezTo>
                          <a:pt x="105230" y="104352"/>
                          <a:pt x="105230" y="104177"/>
                          <a:pt x="105230" y="104089"/>
                        </a:cubicBezTo>
                        <a:cubicBezTo>
                          <a:pt x="105318" y="104045"/>
                          <a:pt x="105406" y="104001"/>
                          <a:pt x="105494" y="103957"/>
                        </a:cubicBezTo>
                        <a:cubicBezTo>
                          <a:pt x="105406" y="104089"/>
                          <a:pt x="105318" y="104221"/>
                          <a:pt x="105274" y="104352"/>
                        </a:cubicBezTo>
                        <a:close/>
                        <a:moveTo>
                          <a:pt x="105670" y="100224"/>
                        </a:moveTo>
                        <a:cubicBezTo>
                          <a:pt x="105670" y="100224"/>
                          <a:pt x="105318" y="100663"/>
                          <a:pt x="105143" y="100883"/>
                        </a:cubicBezTo>
                        <a:cubicBezTo>
                          <a:pt x="105143" y="100487"/>
                          <a:pt x="105055" y="100092"/>
                          <a:pt x="104967" y="99653"/>
                        </a:cubicBezTo>
                        <a:cubicBezTo>
                          <a:pt x="105055" y="99829"/>
                          <a:pt x="105099" y="99960"/>
                          <a:pt x="105187" y="100136"/>
                        </a:cubicBezTo>
                        <a:cubicBezTo>
                          <a:pt x="105318" y="99873"/>
                          <a:pt x="105406" y="99609"/>
                          <a:pt x="105538" y="99302"/>
                        </a:cubicBezTo>
                        <a:cubicBezTo>
                          <a:pt x="105538" y="99389"/>
                          <a:pt x="105626" y="99433"/>
                          <a:pt x="105670" y="99521"/>
                        </a:cubicBezTo>
                        <a:cubicBezTo>
                          <a:pt x="105889" y="99126"/>
                          <a:pt x="106021" y="98643"/>
                          <a:pt x="106153" y="98160"/>
                        </a:cubicBezTo>
                        <a:cubicBezTo>
                          <a:pt x="106153" y="98247"/>
                          <a:pt x="106153" y="98335"/>
                          <a:pt x="106153" y="98423"/>
                        </a:cubicBezTo>
                        <a:cubicBezTo>
                          <a:pt x="106197" y="98423"/>
                          <a:pt x="106241" y="98335"/>
                          <a:pt x="106328" y="98291"/>
                        </a:cubicBezTo>
                        <a:cubicBezTo>
                          <a:pt x="106328" y="98511"/>
                          <a:pt x="106372" y="98775"/>
                          <a:pt x="106416" y="98994"/>
                        </a:cubicBezTo>
                        <a:cubicBezTo>
                          <a:pt x="106416" y="98994"/>
                          <a:pt x="106416" y="98994"/>
                          <a:pt x="106416" y="98994"/>
                        </a:cubicBezTo>
                        <a:cubicBezTo>
                          <a:pt x="106416" y="98994"/>
                          <a:pt x="106416" y="98994"/>
                          <a:pt x="106416" y="98994"/>
                        </a:cubicBezTo>
                        <a:cubicBezTo>
                          <a:pt x="106416" y="99126"/>
                          <a:pt x="106460" y="99258"/>
                          <a:pt x="106504" y="99433"/>
                        </a:cubicBezTo>
                        <a:cubicBezTo>
                          <a:pt x="106592" y="99345"/>
                          <a:pt x="106636" y="99258"/>
                          <a:pt x="106724" y="99214"/>
                        </a:cubicBezTo>
                        <a:cubicBezTo>
                          <a:pt x="106768" y="99214"/>
                          <a:pt x="106812" y="99302"/>
                          <a:pt x="106899" y="99302"/>
                        </a:cubicBezTo>
                        <a:cubicBezTo>
                          <a:pt x="106504" y="99565"/>
                          <a:pt x="106153" y="99829"/>
                          <a:pt x="105801" y="100180"/>
                        </a:cubicBezTo>
                        <a:close/>
                        <a:moveTo>
                          <a:pt x="108261" y="35750"/>
                        </a:moveTo>
                        <a:cubicBezTo>
                          <a:pt x="108261" y="35750"/>
                          <a:pt x="108261" y="35575"/>
                          <a:pt x="108261" y="35487"/>
                        </a:cubicBezTo>
                        <a:cubicBezTo>
                          <a:pt x="108349" y="35443"/>
                          <a:pt x="108437" y="35399"/>
                          <a:pt x="108524" y="35355"/>
                        </a:cubicBezTo>
                        <a:cubicBezTo>
                          <a:pt x="108437" y="35487"/>
                          <a:pt x="108349" y="35619"/>
                          <a:pt x="108305" y="35750"/>
                        </a:cubicBezTo>
                        <a:close/>
                        <a:moveTo>
                          <a:pt x="108788" y="102903"/>
                        </a:moveTo>
                        <a:cubicBezTo>
                          <a:pt x="108788" y="102903"/>
                          <a:pt x="108700" y="102947"/>
                          <a:pt x="108656" y="102991"/>
                        </a:cubicBezTo>
                        <a:cubicBezTo>
                          <a:pt x="108832" y="102683"/>
                          <a:pt x="108964" y="102376"/>
                          <a:pt x="109051" y="102025"/>
                        </a:cubicBezTo>
                        <a:cubicBezTo>
                          <a:pt x="109051" y="102025"/>
                          <a:pt x="109095" y="102025"/>
                          <a:pt x="109139" y="102069"/>
                        </a:cubicBezTo>
                        <a:cubicBezTo>
                          <a:pt x="109007" y="102332"/>
                          <a:pt x="108876" y="102596"/>
                          <a:pt x="108788" y="102903"/>
                        </a:cubicBezTo>
                        <a:close/>
                        <a:moveTo>
                          <a:pt x="110720" y="104748"/>
                        </a:moveTo>
                        <a:cubicBezTo>
                          <a:pt x="110720" y="104748"/>
                          <a:pt x="110720" y="104748"/>
                          <a:pt x="110720" y="104704"/>
                        </a:cubicBezTo>
                        <a:cubicBezTo>
                          <a:pt x="110720" y="104704"/>
                          <a:pt x="110720" y="104704"/>
                          <a:pt x="110720" y="104704"/>
                        </a:cubicBezTo>
                        <a:cubicBezTo>
                          <a:pt x="110720" y="104704"/>
                          <a:pt x="110720" y="104704"/>
                          <a:pt x="110720" y="104748"/>
                        </a:cubicBezTo>
                        <a:close/>
                        <a:moveTo>
                          <a:pt x="111643" y="34389"/>
                        </a:moveTo>
                        <a:cubicBezTo>
                          <a:pt x="111643" y="34389"/>
                          <a:pt x="111818" y="33994"/>
                          <a:pt x="111862" y="33818"/>
                        </a:cubicBezTo>
                        <a:cubicBezTo>
                          <a:pt x="111906" y="33818"/>
                          <a:pt x="111994" y="33730"/>
                          <a:pt x="112038" y="33686"/>
                        </a:cubicBezTo>
                        <a:cubicBezTo>
                          <a:pt x="111950" y="33862"/>
                          <a:pt x="111862" y="34081"/>
                          <a:pt x="111774" y="34257"/>
                        </a:cubicBezTo>
                        <a:cubicBezTo>
                          <a:pt x="111730" y="34257"/>
                          <a:pt x="111687" y="34301"/>
                          <a:pt x="111643" y="34345"/>
                        </a:cubicBezTo>
                        <a:close/>
                        <a:moveTo>
                          <a:pt x="111950" y="101981"/>
                        </a:moveTo>
                        <a:cubicBezTo>
                          <a:pt x="111950" y="101981"/>
                          <a:pt x="111862" y="101585"/>
                          <a:pt x="111818" y="101366"/>
                        </a:cubicBezTo>
                        <a:cubicBezTo>
                          <a:pt x="111818" y="101366"/>
                          <a:pt x="111818" y="101366"/>
                          <a:pt x="111818" y="101366"/>
                        </a:cubicBezTo>
                        <a:cubicBezTo>
                          <a:pt x="111818" y="101366"/>
                          <a:pt x="111862" y="101366"/>
                          <a:pt x="111906" y="101366"/>
                        </a:cubicBezTo>
                        <a:cubicBezTo>
                          <a:pt x="111994" y="101498"/>
                          <a:pt x="112082" y="101629"/>
                          <a:pt x="112214" y="101761"/>
                        </a:cubicBezTo>
                        <a:cubicBezTo>
                          <a:pt x="112126" y="101849"/>
                          <a:pt x="112038" y="101937"/>
                          <a:pt x="111994" y="102025"/>
                        </a:cubicBezTo>
                        <a:close/>
                        <a:moveTo>
                          <a:pt x="113707" y="36146"/>
                        </a:moveTo>
                        <a:cubicBezTo>
                          <a:pt x="113707" y="36146"/>
                          <a:pt x="113707" y="36146"/>
                          <a:pt x="113707" y="36102"/>
                        </a:cubicBezTo>
                        <a:cubicBezTo>
                          <a:pt x="113707" y="36102"/>
                          <a:pt x="113707" y="36102"/>
                          <a:pt x="113707" y="36102"/>
                        </a:cubicBezTo>
                        <a:cubicBezTo>
                          <a:pt x="113707" y="36102"/>
                          <a:pt x="113707" y="36102"/>
                          <a:pt x="113707" y="36146"/>
                        </a:cubicBezTo>
                        <a:close/>
                        <a:moveTo>
                          <a:pt x="114366" y="19500"/>
                        </a:moveTo>
                        <a:cubicBezTo>
                          <a:pt x="114366" y="19500"/>
                          <a:pt x="114234" y="19895"/>
                          <a:pt x="114190" y="20115"/>
                        </a:cubicBezTo>
                        <a:cubicBezTo>
                          <a:pt x="114190" y="20115"/>
                          <a:pt x="114190" y="20115"/>
                          <a:pt x="114146" y="20115"/>
                        </a:cubicBezTo>
                        <a:cubicBezTo>
                          <a:pt x="114146" y="19983"/>
                          <a:pt x="114146" y="19895"/>
                          <a:pt x="114146" y="19764"/>
                        </a:cubicBezTo>
                        <a:cubicBezTo>
                          <a:pt x="114234" y="19676"/>
                          <a:pt x="114278" y="19588"/>
                          <a:pt x="114366" y="19456"/>
                        </a:cubicBezTo>
                        <a:close/>
                        <a:moveTo>
                          <a:pt x="114541" y="104616"/>
                        </a:moveTo>
                        <a:cubicBezTo>
                          <a:pt x="114366" y="104308"/>
                          <a:pt x="114190" y="104001"/>
                          <a:pt x="114014" y="103737"/>
                        </a:cubicBezTo>
                        <a:cubicBezTo>
                          <a:pt x="114014" y="103693"/>
                          <a:pt x="114102" y="103606"/>
                          <a:pt x="114102" y="103562"/>
                        </a:cubicBezTo>
                        <a:cubicBezTo>
                          <a:pt x="114102" y="103562"/>
                          <a:pt x="114146" y="103606"/>
                          <a:pt x="114190" y="103650"/>
                        </a:cubicBezTo>
                        <a:cubicBezTo>
                          <a:pt x="114190" y="103562"/>
                          <a:pt x="114190" y="103430"/>
                          <a:pt x="114190" y="103342"/>
                        </a:cubicBezTo>
                        <a:cubicBezTo>
                          <a:pt x="114322" y="103079"/>
                          <a:pt x="114409" y="102859"/>
                          <a:pt x="114497" y="102596"/>
                        </a:cubicBezTo>
                        <a:cubicBezTo>
                          <a:pt x="114409" y="103298"/>
                          <a:pt x="114366" y="104001"/>
                          <a:pt x="114497" y="104660"/>
                        </a:cubicBezTo>
                        <a:close/>
                        <a:moveTo>
                          <a:pt x="114849" y="32764"/>
                        </a:moveTo>
                        <a:cubicBezTo>
                          <a:pt x="114849" y="32764"/>
                          <a:pt x="114893" y="32764"/>
                          <a:pt x="114936" y="32764"/>
                        </a:cubicBezTo>
                        <a:cubicBezTo>
                          <a:pt x="115024" y="32939"/>
                          <a:pt x="115112" y="33071"/>
                          <a:pt x="115200" y="33203"/>
                        </a:cubicBezTo>
                        <a:cubicBezTo>
                          <a:pt x="115156" y="33291"/>
                          <a:pt x="115068" y="33335"/>
                          <a:pt x="115024" y="33423"/>
                        </a:cubicBezTo>
                        <a:cubicBezTo>
                          <a:pt x="115024" y="33203"/>
                          <a:pt x="114936" y="33027"/>
                          <a:pt x="114893" y="32808"/>
                        </a:cubicBezTo>
                        <a:cubicBezTo>
                          <a:pt x="114893" y="32808"/>
                          <a:pt x="114893" y="32808"/>
                          <a:pt x="114893" y="32808"/>
                        </a:cubicBezTo>
                        <a:close/>
                        <a:moveTo>
                          <a:pt x="114893" y="101058"/>
                        </a:moveTo>
                        <a:cubicBezTo>
                          <a:pt x="114893" y="100751"/>
                          <a:pt x="114893" y="100443"/>
                          <a:pt x="114936" y="100136"/>
                        </a:cubicBezTo>
                        <a:cubicBezTo>
                          <a:pt x="115200" y="99916"/>
                          <a:pt x="115464" y="99653"/>
                          <a:pt x="115683" y="99433"/>
                        </a:cubicBezTo>
                        <a:cubicBezTo>
                          <a:pt x="115376" y="99960"/>
                          <a:pt x="115112" y="100487"/>
                          <a:pt x="114893" y="101058"/>
                        </a:cubicBezTo>
                        <a:close/>
                        <a:moveTo>
                          <a:pt x="116693" y="21345"/>
                        </a:moveTo>
                        <a:cubicBezTo>
                          <a:pt x="116693" y="21345"/>
                          <a:pt x="116605" y="21433"/>
                          <a:pt x="116561" y="21477"/>
                        </a:cubicBezTo>
                        <a:cubicBezTo>
                          <a:pt x="116561" y="21301"/>
                          <a:pt x="116561" y="21169"/>
                          <a:pt x="116561" y="20993"/>
                        </a:cubicBezTo>
                        <a:cubicBezTo>
                          <a:pt x="116561" y="20993"/>
                          <a:pt x="116649" y="20993"/>
                          <a:pt x="116693" y="20993"/>
                        </a:cubicBezTo>
                        <a:cubicBezTo>
                          <a:pt x="116693" y="21125"/>
                          <a:pt x="116693" y="21213"/>
                          <a:pt x="116693" y="21301"/>
                        </a:cubicBezTo>
                        <a:close/>
                        <a:moveTo>
                          <a:pt x="117308" y="24770"/>
                        </a:moveTo>
                        <a:cubicBezTo>
                          <a:pt x="117308" y="24770"/>
                          <a:pt x="117352" y="24770"/>
                          <a:pt x="117396" y="24770"/>
                        </a:cubicBezTo>
                        <a:cubicBezTo>
                          <a:pt x="117396" y="24770"/>
                          <a:pt x="117396" y="24770"/>
                          <a:pt x="117396" y="24814"/>
                        </a:cubicBezTo>
                        <a:cubicBezTo>
                          <a:pt x="117396" y="25210"/>
                          <a:pt x="117396" y="25561"/>
                          <a:pt x="117396" y="25956"/>
                        </a:cubicBezTo>
                        <a:cubicBezTo>
                          <a:pt x="117308" y="25956"/>
                          <a:pt x="117220" y="25956"/>
                          <a:pt x="117088" y="25956"/>
                        </a:cubicBezTo>
                        <a:cubicBezTo>
                          <a:pt x="117176" y="25561"/>
                          <a:pt x="117220" y="25166"/>
                          <a:pt x="117220" y="24770"/>
                        </a:cubicBezTo>
                        <a:close/>
                        <a:moveTo>
                          <a:pt x="117308" y="44095"/>
                        </a:moveTo>
                        <a:cubicBezTo>
                          <a:pt x="117308" y="44095"/>
                          <a:pt x="117045" y="44227"/>
                          <a:pt x="116913" y="44315"/>
                        </a:cubicBezTo>
                        <a:cubicBezTo>
                          <a:pt x="117045" y="43963"/>
                          <a:pt x="117176" y="43568"/>
                          <a:pt x="117220" y="43173"/>
                        </a:cubicBezTo>
                        <a:cubicBezTo>
                          <a:pt x="117308" y="43480"/>
                          <a:pt x="117396" y="43744"/>
                          <a:pt x="117484" y="44007"/>
                        </a:cubicBezTo>
                        <a:cubicBezTo>
                          <a:pt x="117396" y="44007"/>
                          <a:pt x="117308" y="44051"/>
                          <a:pt x="117264" y="44095"/>
                        </a:cubicBezTo>
                        <a:close/>
                        <a:moveTo>
                          <a:pt x="117572" y="36058"/>
                        </a:moveTo>
                        <a:cubicBezTo>
                          <a:pt x="117396" y="35750"/>
                          <a:pt x="117220" y="35443"/>
                          <a:pt x="117045" y="35179"/>
                        </a:cubicBezTo>
                        <a:cubicBezTo>
                          <a:pt x="117045" y="35135"/>
                          <a:pt x="117132" y="35048"/>
                          <a:pt x="117132" y="35004"/>
                        </a:cubicBezTo>
                        <a:cubicBezTo>
                          <a:pt x="117132" y="35004"/>
                          <a:pt x="117176" y="35048"/>
                          <a:pt x="117220" y="35092"/>
                        </a:cubicBezTo>
                        <a:cubicBezTo>
                          <a:pt x="117220" y="35004"/>
                          <a:pt x="117220" y="34872"/>
                          <a:pt x="117220" y="34784"/>
                        </a:cubicBezTo>
                        <a:cubicBezTo>
                          <a:pt x="117352" y="34521"/>
                          <a:pt x="117440" y="34301"/>
                          <a:pt x="117528" y="34037"/>
                        </a:cubicBezTo>
                        <a:cubicBezTo>
                          <a:pt x="117440" y="34740"/>
                          <a:pt x="117396" y="35443"/>
                          <a:pt x="117528" y="36102"/>
                        </a:cubicBezTo>
                        <a:close/>
                        <a:moveTo>
                          <a:pt x="117923" y="32500"/>
                        </a:moveTo>
                        <a:cubicBezTo>
                          <a:pt x="117923" y="32281"/>
                          <a:pt x="117923" y="32017"/>
                          <a:pt x="117967" y="31754"/>
                        </a:cubicBezTo>
                        <a:cubicBezTo>
                          <a:pt x="118055" y="31798"/>
                          <a:pt x="118099" y="31842"/>
                          <a:pt x="118186" y="31885"/>
                        </a:cubicBezTo>
                        <a:cubicBezTo>
                          <a:pt x="118099" y="32061"/>
                          <a:pt x="118011" y="32237"/>
                          <a:pt x="117923" y="32456"/>
                        </a:cubicBezTo>
                        <a:close/>
                        <a:moveTo>
                          <a:pt x="119021" y="30392"/>
                        </a:moveTo>
                        <a:cubicBezTo>
                          <a:pt x="119021" y="30392"/>
                          <a:pt x="118933" y="29997"/>
                          <a:pt x="118889" y="29777"/>
                        </a:cubicBezTo>
                        <a:cubicBezTo>
                          <a:pt x="118977" y="29909"/>
                          <a:pt x="119065" y="30041"/>
                          <a:pt x="119153" y="30173"/>
                        </a:cubicBezTo>
                        <a:cubicBezTo>
                          <a:pt x="119109" y="30260"/>
                          <a:pt x="119065" y="30304"/>
                          <a:pt x="119021" y="30392"/>
                        </a:cubicBezTo>
                        <a:close/>
                        <a:moveTo>
                          <a:pt x="121217" y="101629"/>
                        </a:moveTo>
                        <a:cubicBezTo>
                          <a:pt x="121217" y="101629"/>
                          <a:pt x="121129" y="101410"/>
                          <a:pt x="121085" y="101278"/>
                        </a:cubicBezTo>
                        <a:cubicBezTo>
                          <a:pt x="121085" y="100971"/>
                          <a:pt x="121173" y="100663"/>
                          <a:pt x="121173" y="100356"/>
                        </a:cubicBezTo>
                        <a:cubicBezTo>
                          <a:pt x="121173" y="100356"/>
                          <a:pt x="121261" y="100356"/>
                          <a:pt x="121305" y="100356"/>
                        </a:cubicBezTo>
                        <a:cubicBezTo>
                          <a:pt x="121305" y="100751"/>
                          <a:pt x="121305" y="101146"/>
                          <a:pt x="121305" y="101541"/>
                        </a:cubicBezTo>
                        <a:cubicBezTo>
                          <a:pt x="121305" y="101761"/>
                          <a:pt x="121349" y="102025"/>
                          <a:pt x="121393" y="102244"/>
                        </a:cubicBezTo>
                        <a:cubicBezTo>
                          <a:pt x="121349" y="102025"/>
                          <a:pt x="121305" y="101805"/>
                          <a:pt x="121217" y="101585"/>
                        </a:cubicBezTo>
                        <a:close/>
                        <a:moveTo>
                          <a:pt x="121568" y="103781"/>
                        </a:moveTo>
                        <a:cubicBezTo>
                          <a:pt x="121568" y="103386"/>
                          <a:pt x="121568" y="102991"/>
                          <a:pt x="121480" y="102639"/>
                        </a:cubicBezTo>
                        <a:cubicBezTo>
                          <a:pt x="121524" y="102903"/>
                          <a:pt x="121612" y="103123"/>
                          <a:pt x="121656" y="103342"/>
                        </a:cubicBezTo>
                        <a:cubicBezTo>
                          <a:pt x="121656" y="103474"/>
                          <a:pt x="121612" y="103650"/>
                          <a:pt x="121568" y="103781"/>
                        </a:cubicBezTo>
                        <a:close/>
                        <a:moveTo>
                          <a:pt x="124686" y="34740"/>
                        </a:moveTo>
                        <a:cubicBezTo>
                          <a:pt x="124686" y="34740"/>
                          <a:pt x="124643" y="35048"/>
                          <a:pt x="124599" y="35179"/>
                        </a:cubicBezTo>
                        <a:cubicBezTo>
                          <a:pt x="124599" y="34784"/>
                          <a:pt x="124599" y="34389"/>
                          <a:pt x="124511" y="34037"/>
                        </a:cubicBezTo>
                        <a:cubicBezTo>
                          <a:pt x="124555" y="34301"/>
                          <a:pt x="124643" y="34521"/>
                          <a:pt x="124686" y="34740"/>
                        </a:cubicBezTo>
                        <a:close/>
                        <a:moveTo>
                          <a:pt x="123413" y="54855"/>
                        </a:moveTo>
                        <a:cubicBezTo>
                          <a:pt x="123413" y="54855"/>
                          <a:pt x="123501" y="54504"/>
                          <a:pt x="123545" y="54328"/>
                        </a:cubicBezTo>
                        <a:cubicBezTo>
                          <a:pt x="123632" y="54284"/>
                          <a:pt x="123720" y="54196"/>
                          <a:pt x="123852" y="54153"/>
                        </a:cubicBezTo>
                        <a:cubicBezTo>
                          <a:pt x="123720" y="54372"/>
                          <a:pt x="123545" y="54636"/>
                          <a:pt x="123413" y="54855"/>
                        </a:cubicBezTo>
                        <a:close/>
                        <a:moveTo>
                          <a:pt x="124159" y="31798"/>
                        </a:moveTo>
                        <a:cubicBezTo>
                          <a:pt x="124159" y="31798"/>
                          <a:pt x="124247" y="31798"/>
                          <a:pt x="124291" y="31798"/>
                        </a:cubicBezTo>
                        <a:cubicBezTo>
                          <a:pt x="124291" y="32193"/>
                          <a:pt x="124291" y="32588"/>
                          <a:pt x="124291" y="32983"/>
                        </a:cubicBezTo>
                        <a:cubicBezTo>
                          <a:pt x="124291" y="33203"/>
                          <a:pt x="124335" y="33466"/>
                          <a:pt x="124379" y="33686"/>
                        </a:cubicBezTo>
                        <a:cubicBezTo>
                          <a:pt x="124335" y="33466"/>
                          <a:pt x="124291" y="33247"/>
                          <a:pt x="124203" y="33027"/>
                        </a:cubicBezTo>
                        <a:cubicBezTo>
                          <a:pt x="124203" y="32896"/>
                          <a:pt x="124115" y="32808"/>
                          <a:pt x="124072" y="32676"/>
                        </a:cubicBezTo>
                        <a:cubicBezTo>
                          <a:pt x="124072" y="32369"/>
                          <a:pt x="124159" y="32061"/>
                          <a:pt x="124159" y="31754"/>
                        </a:cubicBezTo>
                        <a:close/>
                        <a:moveTo>
                          <a:pt x="124511" y="109535"/>
                        </a:moveTo>
                        <a:cubicBezTo>
                          <a:pt x="124599" y="109183"/>
                          <a:pt x="124599" y="108832"/>
                          <a:pt x="124643" y="108481"/>
                        </a:cubicBezTo>
                        <a:cubicBezTo>
                          <a:pt x="124643" y="108744"/>
                          <a:pt x="124730" y="108964"/>
                          <a:pt x="124774" y="109183"/>
                        </a:cubicBezTo>
                        <a:cubicBezTo>
                          <a:pt x="124774" y="109183"/>
                          <a:pt x="124774" y="109183"/>
                          <a:pt x="124774" y="109183"/>
                        </a:cubicBezTo>
                        <a:cubicBezTo>
                          <a:pt x="124774" y="109183"/>
                          <a:pt x="124774" y="109271"/>
                          <a:pt x="124774" y="109315"/>
                        </a:cubicBezTo>
                        <a:cubicBezTo>
                          <a:pt x="124686" y="109403"/>
                          <a:pt x="124599" y="109447"/>
                          <a:pt x="124467" y="109535"/>
                        </a:cubicBezTo>
                        <a:close/>
                        <a:moveTo>
                          <a:pt x="125213" y="103562"/>
                        </a:moveTo>
                        <a:cubicBezTo>
                          <a:pt x="125213" y="103562"/>
                          <a:pt x="125082" y="103825"/>
                          <a:pt x="125038" y="103957"/>
                        </a:cubicBezTo>
                        <a:cubicBezTo>
                          <a:pt x="124862" y="104045"/>
                          <a:pt x="124686" y="104177"/>
                          <a:pt x="124511" y="104308"/>
                        </a:cubicBezTo>
                        <a:cubicBezTo>
                          <a:pt x="124467" y="103913"/>
                          <a:pt x="124379" y="103562"/>
                          <a:pt x="124247" y="103210"/>
                        </a:cubicBezTo>
                        <a:cubicBezTo>
                          <a:pt x="124203" y="103079"/>
                          <a:pt x="124159" y="102991"/>
                          <a:pt x="124115" y="102859"/>
                        </a:cubicBezTo>
                        <a:cubicBezTo>
                          <a:pt x="124115" y="102683"/>
                          <a:pt x="124159" y="102464"/>
                          <a:pt x="124203" y="102288"/>
                        </a:cubicBezTo>
                        <a:cubicBezTo>
                          <a:pt x="124379" y="102508"/>
                          <a:pt x="124599" y="102727"/>
                          <a:pt x="124818" y="102903"/>
                        </a:cubicBezTo>
                        <a:cubicBezTo>
                          <a:pt x="124994" y="103035"/>
                          <a:pt x="125213" y="103166"/>
                          <a:pt x="125389" y="103298"/>
                        </a:cubicBezTo>
                        <a:cubicBezTo>
                          <a:pt x="125345" y="103386"/>
                          <a:pt x="125301" y="103430"/>
                          <a:pt x="125257" y="103518"/>
                        </a:cubicBezTo>
                        <a:close/>
                        <a:moveTo>
                          <a:pt x="125170" y="54723"/>
                        </a:moveTo>
                        <a:cubicBezTo>
                          <a:pt x="125301" y="54372"/>
                          <a:pt x="125433" y="54021"/>
                          <a:pt x="125521" y="53669"/>
                        </a:cubicBezTo>
                        <a:cubicBezTo>
                          <a:pt x="125609" y="53582"/>
                          <a:pt x="125697" y="53538"/>
                          <a:pt x="125784" y="53450"/>
                        </a:cubicBezTo>
                        <a:cubicBezTo>
                          <a:pt x="125784" y="53801"/>
                          <a:pt x="125872" y="54153"/>
                          <a:pt x="125916" y="54504"/>
                        </a:cubicBezTo>
                        <a:cubicBezTo>
                          <a:pt x="125653" y="54548"/>
                          <a:pt x="125389" y="54636"/>
                          <a:pt x="125170" y="54723"/>
                        </a:cubicBezTo>
                        <a:close/>
                        <a:moveTo>
                          <a:pt x="128068" y="35355"/>
                        </a:moveTo>
                        <a:cubicBezTo>
                          <a:pt x="128068" y="35355"/>
                          <a:pt x="127717" y="35575"/>
                          <a:pt x="127541" y="35706"/>
                        </a:cubicBezTo>
                        <a:cubicBezTo>
                          <a:pt x="127497" y="35311"/>
                          <a:pt x="127409" y="34960"/>
                          <a:pt x="127278" y="34608"/>
                        </a:cubicBezTo>
                        <a:cubicBezTo>
                          <a:pt x="127234" y="34477"/>
                          <a:pt x="127190" y="34389"/>
                          <a:pt x="127146" y="34257"/>
                        </a:cubicBezTo>
                        <a:cubicBezTo>
                          <a:pt x="127146" y="34081"/>
                          <a:pt x="127190" y="33862"/>
                          <a:pt x="127234" y="33686"/>
                        </a:cubicBezTo>
                        <a:cubicBezTo>
                          <a:pt x="127409" y="33906"/>
                          <a:pt x="127629" y="34125"/>
                          <a:pt x="127849" y="34301"/>
                        </a:cubicBezTo>
                        <a:cubicBezTo>
                          <a:pt x="128024" y="34433"/>
                          <a:pt x="128244" y="34564"/>
                          <a:pt x="128420" y="34696"/>
                        </a:cubicBezTo>
                        <a:cubicBezTo>
                          <a:pt x="128376" y="34784"/>
                          <a:pt x="128332" y="34828"/>
                          <a:pt x="128288" y="34916"/>
                        </a:cubicBezTo>
                        <a:cubicBezTo>
                          <a:pt x="128200" y="35048"/>
                          <a:pt x="128156" y="35179"/>
                          <a:pt x="128112" y="35311"/>
                        </a:cubicBezTo>
                        <a:close/>
                        <a:moveTo>
                          <a:pt x="128420" y="58413"/>
                        </a:moveTo>
                        <a:cubicBezTo>
                          <a:pt x="128420" y="58413"/>
                          <a:pt x="128332" y="58457"/>
                          <a:pt x="128288" y="58500"/>
                        </a:cubicBezTo>
                        <a:cubicBezTo>
                          <a:pt x="128288" y="58500"/>
                          <a:pt x="128288" y="58500"/>
                          <a:pt x="128288" y="58500"/>
                        </a:cubicBezTo>
                        <a:cubicBezTo>
                          <a:pt x="128420" y="58237"/>
                          <a:pt x="128551" y="57930"/>
                          <a:pt x="128639" y="57666"/>
                        </a:cubicBezTo>
                        <a:cubicBezTo>
                          <a:pt x="128639" y="57666"/>
                          <a:pt x="128683" y="57622"/>
                          <a:pt x="128727" y="57578"/>
                        </a:cubicBezTo>
                        <a:cubicBezTo>
                          <a:pt x="128727" y="57578"/>
                          <a:pt x="128727" y="57578"/>
                          <a:pt x="128771" y="57578"/>
                        </a:cubicBezTo>
                        <a:cubicBezTo>
                          <a:pt x="128639" y="57842"/>
                          <a:pt x="128507" y="58105"/>
                          <a:pt x="128420" y="58413"/>
                        </a:cubicBezTo>
                        <a:close/>
                        <a:moveTo>
                          <a:pt x="130352" y="60257"/>
                        </a:moveTo>
                        <a:cubicBezTo>
                          <a:pt x="130352" y="60257"/>
                          <a:pt x="130352" y="60257"/>
                          <a:pt x="130352" y="60213"/>
                        </a:cubicBezTo>
                        <a:cubicBezTo>
                          <a:pt x="130352" y="60213"/>
                          <a:pt x="130352" y="60213"/>
                          <a:pt x="130352" y="60213"/>
                        </a:cubicBezTo>
                        <a:cubicBezTo>
                          <a:pt x="130352" y="60213"/>
                          <a:pt x="130352" y="60213"/>
                          <a:pt x="130352" y="60257"/>
                        </a:cubicBezTo>
                        <a:close/>
                        <a:moveTo>
                          <a:pt x="130879" y="44227"/>
                        </a:moveTo>
                        <a:cubicBezTo>
                          <a:pt x="130879" y="44227"/>
                          <a:pt x="130879" y="44227"/>
                          <a:pt x="130835" y="44227"/>
                        </a:cubicBezTo>
                        <a:cubicBezTo>
                          <a:pt x="130835" y="44095"/>
                          <a:pt x="130835" y="43963"/>
                          <a:pt x="130835" y="43875"/>
                        </a:cubicBezTo>
                        <a:cubicBezTo>
                          <a:pt x="130923" y="43788"/>
                          <a:pt x="130967" y="43700"/>
                          <a:pt x="131055" y="43568"/>
                        </a:cubicBezTo>
                        <a:cubicBezTo>
                          <a:pt x="131011" y="43788"/>
                          <a:pt x="130923" y="43963"/>
                          <a:pt x="130879" y="44183"/>
                        </a:cubicBezTo>
                        <a:close/>
                        <a:moveTo>
                          <a:pt x="131626" y="57490"/>
                        </a:moveTo>
                        <a:cubicBezTo>
                          <a:pt x="131626" y="57490"/>
                          <a:pt x="131538" y="57095"/>
                          <a:pt x="131494" y="56875"/>
                        </a:cubicBezTo>
                        <a:cubicBezTo>
                          <a:pt x="131494" y="56875"/>
                          <a:pt x="131494" y="56875"/>
                          <a:pt x="131494" y="56875"/>
                        </a:cubicBezTo>
                        <a:cubicBezTo>
                          <a:pt x="131494" y="56875"/>
                          <a:pt x="131538" y="56875"/>
                          <a:pt x="131582" y="56875"/>
                        </a:cubicBezTo>
                        <a:cubicBezTo>
                          <a:pt x="131670" y="57007"/>
                          <a:pt x="131758" y="57139"/>
                          <a:pt x="131889" y="57271"/>
                        </a:cubicBezTo>
                        <a:cubicBezTo>
                          <a:pt x="131801" y="57359"/>
                          <a:pt x="131714" y="57446"/>
                          <a:pt x="131670" y="57534"/>
                        </a:cubicBezTo>
                        <a:close/>
                        <a:moveTo>
                          <a:pt x="134217" y="60082"/>
                        </a:moveTo>
                        <a:cubicBezTo>
                          <a:pt x="134041" y="59774"/>
                          <a:pt x="133866" y="59467"/>
                          <a:pt x="133690" y="59203"/>
                        </a:cubicBezTo>
                        <a:cubicBezTo>
                          <a:pt x="133690" y="59159"/>
                          <a:pt x="133778" y="59071"/>
                          <a:pt x="133778" y="59028"/>
                        </a:cubicBezTo>
                        <a:cubicBezTo>
                          <a:pt x="133778" y="59028"/>
                          <a:pt x="133822" y="59071"/>
                          <a:pt x="133866" y="59115"/>
                        </a:cubicBezTo>
                        <a:cubicBezTo>
                          <a:pt x="133866" y="59028"/>
                          <a:pt x="133866" y="58896"/>
                          <a:pt x="133866" y="58808"/>
                        </a:cubicBezTo>
                        <a:cubicBezTo>
                          <a:pt x="133997" y="58544"/>
                          <a:pt x="134085" y="58325"/>
                          <a:pt x="134173" y="58061"/>
                        </a:cubicBezTo>
                        <a:cubicBezTo>
                          <a:pt x="134085" y="58764"/>
                          <a:pt x="134041" y="59467"/>
                          <a:pt x="134173" y="60126"/>
                        </a:cubicBezTo>
                        <a:close/>
                        <a:moveTo>
                          <a:pt x="133910" y="51342"/>
                        </a:moveTo>
                        <a:cubicBezTo>
                          <a:pt x="133910" y="51342"/>
                          <a:pt x="133910" y="51034"/>
                          <a:pt x="133866" y="50902"/>
                        </a:cubicBezTo>
                        <a:cubicBezTo>
                          <a:pt x="133866" y="50727"/>
                          <a:pt x="133778" y="50551"/>
                          <a:pt x="133734" y="50375"/>
                        </a:cubicBezTo>
                        <a:cubicBezTo>
                          <a:pt x="133866" y="49848"/>
                          <a:pt x="133910" y="49365"/>
                          <a:pt x="133910" y="48794"/>
                        </a:cubicBezTo>
                        <a:cubicBezTo>
                          <a:pt x="133910" y="48794"/>
                          <a:pt x="133954" y="48794"/>
                          <a:pt x="133997" y="48794"/>
                        </a:cubicBezTo>
                        <a:cubicBezTo>
                          <a:pt x="133997" y="48794"/>
                          <a:pt x="133997" y="48794"/>
                          <a:pt x="133997" y="48838"/>
                        </a:cubicBezTo>
                        <a:cubicBezTo>
                          <a:pt x="133997" y="49234"/>
                          <a:pt x="133997" y="49585"/>
                          <a:pt x="133997" y="49980"/>
                        </a:cubicBezTo>
                        <a:cubicBezTo>
                          <a:pt x="133997" y="50288"/>
                          <a:pt x="134085" y="50551"/>
                          <a:pt x="134129" y="50859"/>
                        </a:cubicBezTo>
                        <a:cubicBezTo>
                          <a:pt x="133997" y="50990"/>
                          <a:pt x="133910" y="51122"/>
                          <a:pt x="133822" y="51298"/>
                        </a:cubicBezTo>
                        <a:close/>
                        <a:moveTo>
                          <a:pt x="134568" y="56524"/>
                        </a:moveTo>
                        <a:cubicBezTo>
                          <a:pt x="134656" y="55909"/>
                          <a:pt x="134700" y="55294"/>
                          <a:pt x="134700" y="54680"/>
                        </a:cubicBezTo>
                        <a:cubicBezTo>
                          <a:pt x="134876" y="54460"/>
                          <a:pt x="135052" y="54284"/>
                          <a:pt x="135183" y="54021"/>
                        </a:cubicBezTo>
                        <a:cubicBezTo>
                          <a:pt x="135271" y="53889"/>
                          <a:pt x="135359" y="53757"/>
                          <a:pt x="135403" y="53625"/>
                        </a:cubicBezTo>
                        <a:cubicBezTo>
                          <a:pt x="135535" y="53801"/>
                          <a:pt x="135666" y="53977"/>
                          <a:pt x="135798" y="54196"/>
                        </a:cubicBezTo>
                        <a:cubicBezTo>
                          <a:pt x="135315" y="54943"/>
                          <a:pt x="134876" y="55690"/>
                          <a:pt x="134568" y="56524"/>
                        </a:cubicBezTo>
                        <a:close/>
                        <a:moveTo>
                          <a:pt x="140893" y="57051"/>
                        </a:moveTo>
                        <a:cubicBezTo>
                          <a:pt x="140893" y="57051"/>
                          <a:pt x="140805" y="56832"/>
                          <a:pt x="140761" y="56700"/>
                        </a:cubicBezTo>
                        <a:cubicBezTo>
                          <a:pt x="140761" y="56392"/>
                          <a:pt x="140849" y="56085"/>
                          <a:pt x="140849" y="55778"/>
                        </a:cubicBezTo>
                        <a:cubicBezTo>
                          <a:pt x="140849" y="55778"/>
                          <a:pt x="140937" y="55778"/>
                          <a:pt x="140981" y="55778"/>
                        </a:cubicBezTo>
                        <a:cubicBezTo>
                          <a:pt x="140981" y="56173"/>
                          <a:pt x="140981" y="56568"/>
                          <a:pt x="140981" y="56963"/>
                        </a:cubicBezTo>
                        <a:cubicBezTo>
                          <a:pt x="140981" y="57183"/>
                          <a:pt x="141025" y="57446"/>
                          <a:pt x="141069" y="57666"/>
                        </a:cubicBezTo>
                        <a:cubicBezTo>
                          <a:pt x="141025" y="57446"/>
                          <a:pt x="140981" y="57227"/>
                          <a:pt x="140893" y="57007"/>
                        </a:cubicBezTo>
                        <a:close/>
                        <a:moveTo>
                          <a:pt x="141244" y="59203"/>
                        </a:moveTo>
                        <a:cubicBezTo>
                          <a:pt x="141244" y="58808"/>
                          <a:pt x="141244" y="58413"/>
                          <a:pt x="141156" y="58017"/>
                        </a:cubicBezTo>
                        <a:cubicBezTo>
                          <a:pt x="141200" y="58281"/>
                          <a:pt x="141288" y="58500"/>
                          <a:pt x="141332" y="58720"/>
                        </a:cubicBezTo>
                        <a:cubicBezTo>
                          <a:pt x="141332" y="58852"/>
                          <a:pt x="141288" y="59028"/>
                          <a:pt x="141244" y="59159"/>
                        </a:cubicBezTo>
                        <a:close/>
                        <a:moveTo>
                          <a:pt x="149501" y="82964"/>
                        </a:moveTo>
                        <a:cubicBezTo>
                          <a:pt x="149501" y="82964"/>
                          <a:pt x="149413" y="83139"/>
                          <a:pt x="149369" y="83227"/>
                        </a:cubicBezTo>
                        <a:cubicBezTo>
                          <a:pt x="149282" y="83315"/>
                          <a:pt x="149150" y="83447"/>
                          <a:pt x="149062" y="83535"/>
                        </a:cubicBezTo>
                        <a:cubicBezTo>
                          <a:pt x="148974" y="83578"/>
                          <a:pt x="148886" y="83666"/>
                          <a:pt x="148799" y="83710"/>
                        </a:cubicBezTo>
                        <a:cubicBezTo>
                          <a:pt x="148799" y="83666"/>
                          <a:pt x="148799" y="83578"/>
                          <a:pt x="148755" y="83535"/>
                        </a:cubicBezTo>
                        <a:cubicBezTo>
                          <a:pt x="148755" y="83535"/>
                          <a:pt x="148755" y="83447"/>
                          <a:pt x="148799" y="83403"/>
                        </a:cubicBezTo>
                        <a:cubicBezTo>
                          <a:pt x="148930" y="83095"/>
                          <a:pt x="149062" y="82744"/>
                          <a:pt x="149150" y="82393"/>
                        </a:cubicBezTo>
                        <a:cubicBezTo>
                          <a:pt x="149326" y="82524"/>
                          <a:pt x="149457" y="82612"/>
                          <a:pt x="149633" y="82744"/>
                        </a:cubicBezTo>
                        <a:cubicBezTo>
                          <a:pt x="149589" y="82832"/>
                          <a:pt x="149545" y="82876"/>
                          <a:pt x="149501" y="82964"/>
                        </a:cubicBezTo>
                        <a:close/>
                        <a:moveTo>
                          <a:pt x="153366" y="95788"/>
                        </a:moveTo>
                        <a:cubicBezTo>
                          <a:pt x="153454" y="95437"/>
                          <a:pt x="153454" y="95085"/>
                          <a:pt x="153498" y="94734"/>
                        </a:cubicBezTo>
                        <a:cubicBezTo>
                          <a:pt x="153498" y="94997"/>
                          <a:pt x="153586" y="95217"/>
                          <a:pt x="153630" y="95437"/>
                        </a:cubicBezTo>
                        <a:cubicBezTo>
                          <a:pt x="153630" y="95437"/>
                          <a:pt x="153630" y="95437"/>
                          <a:pt x="153630" y="95437"/>
                        </a:cubicBezTo>
                        <a:cubicBezTo>
                          <a:pt x="153630" y="95437"/>
                          <a:pt x="153630" y="95525"/>
                          <a:pt x="153630" y="95568"/>
                        </a:cubicBezTo>
                        <a:cubicBezTo>
                          <a:pt x="153542" y="95656"/>
                          <a:pt x="153454" y="95700"/>
                          <a:pt x="153322" y="957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9" name="Google Shape;169;p31"/>
                  <p:cNvSpPr/>
                  <p:nvPr/>
                </p:nvSpPr>
                <p:spPr>
                  <a:xfrm>
                    <a:off x="8572170" y="860905"/>
                    <a:ext cx="99608" cy="152048"/>
                  </a:xfrm>
                  <a:custGeom>
                    <a:avLst/>
                    <a:gdLst/>
                    <a:ahLst/>
                    <a:cxnLst/>
                    <a:rect l="l" t="t" r="r" b="b"/>
                    <a:pathLst>
                      <a:path w="99608" h="152048" extrusionOk="0">
                        <a:moveTo>
                          <a:pt x="99609" y="54460"/>
                        </a:moveTo>
                        <a:lnTo>
                          <a:pt x="81119" y="35970"/>
                        </a:lnTo>
                        <a:lnTo>
                          <a:pt x="81119" y="51825"/>
                        </a:lnTo>
                        <a:lnTo>
                          <a:pt x="58500" y="51825"/>
                        </a:lnTo>
                        <a:cubicBezTo>
                          <a:pt x="57490" y="49102"/>
                          <a:pt x="55250" y="46994"/>
                          <a:pt x="52439" y="46159"/>
                        </a:cubicBezTo>
                        <a:lnTo>
                          <a:pt x="52439" y="25912"/>
                        </a:lnTo>
                        <a:cubicBezTo>
                          <a:pt x="58412" y="24727"/>
                          <a:pt x="62936" y="19412"/>
                          <a:pt x="62936" y="13088"/>
                        </a:cubicBezTo>
                        <a:cubicBezTo>
                          <a:pt x="62936" y="5885"/>
                          <a:pt x="57095" y="0"/>
                          <a:pt x="49848" y="0"/>
                        </a:cubicBezTo>
                        <a:cubicBezTo>
                          <a:pt x="42602" y="0"/>
                          <a:pt x="36760" y="5841"/>
                          <a:pt x="36760" y="13088"/>
                        </a:cubicBezTo>
                        <a:cubicBezTo>
                          <a:pt x="36760" y="19412"/>
                          <a:pt x="41240" y="24683"/>
                          <a:pt x="47169" y="25912"/>
                        </a:cubicBezTo>
                        <a:lnTo>
                          <a:pt x="47169" y="46159"/>
                        </a:lnTo>
                        <a:cubicBezTo>
                          <a:pt x="44402" y="46994"/>
                          <a:pt x="42162" y="49102"/>
                          <a:pt x="41196" y="51825"/>
                        </a:cubicBezTo>
                        <a:lnTo>
                          <a:pt x="18490" y="51825"/>
                        </a:lnTo>
                        <a:lnTo>
                          <a:pt x="18490" y="35970"/>
                        </a:lnTo>
                        <a:lnTo>
                          <a:pt x="0" y="54460"/>
                        </a:lnTo>
                        <a:lnTo>
                          <a:pt x="18490" y="72950"/>
                        </a:lnTo>
                        <a:lnTo>
                          <a:pt x="18490" y="57095"/>
                        </a:lnTo>
                        <a:lnTo>
                          <a:pt x="40845" y="57095"/>
                        </a:lnTo>
                        <a:cubicBezTo>
                          <a:pt x="41591" y="60301"/>
                          <a:pt x="44007" y="62849"/>
                          <a:pt x="47125" y="63771"/>
                        </a:cubicBezTo>
                        <a:lnTo>
                          <a:pt x="47125" y="72379"/>
                        </a:lnTo>
                        <a:cubicBezTo>
                          <a:pt x="43348" y="73521"/>
                          <a:pt x="40581" y="76991"/>
                          <a:pt x="40581" y="81163"/>
                        </a:cubicBezTo>
                        <a:cubicBezTo>
                          <a:pt x="40581" y="85335"/>
                          <a:pt x="43348" y="88805"/>
                          <a:pt x="47125" y="89947"/>
                        </a:cubicBezTo>
                        <a:lnTo>
                          <a:pt x="47125" y="98555"/>
                        </a:lnTo>
                        <a:cubicBezTo>
                          <a:pt x="43348" y="99697"/>
                          <a:pt x="40581" y="103166"/>
                          <a:pt x="40581" y="107339"/>
                        </a:cubicBezTo>
                        <a:cubicBezTo>
                          <a:pt x="40581" y="111511"/>
                          <a:pt x="43348" y="114981"/>
                          <a:pt x="47125" y="116123"/>
                        </a:cubicBezTo>
                        <a:lnTo>
                          <a:pt x="47125" y="152049"/>
                        </a:lnTo>
                        <a:lnTo>
                          <a:pt x="52351" y="152049"/>
                        </a:lnTo>
                        <a:lnTo>
                          <a:pt x="52351" y="116123"/>
                        </a:lnTo>
                        <a:cubicBezTo>
                          <a:pt x="56172" y="114981"/>
                          <a:pt x="58983" y="111511"/>
                          <a:pt x="58983" y="107339"/>
                        </a:cubicBezTo>
                        <a:cubicBezTo>
                          <a:pt x="58983" y="103166"/>
                          <a:pt x="56172" y="99653"/>
                          <a:pt x="52351" y="98555"/>
                        </a:cubicBezTo>
                        <a:lnTo>
                          <a:pt x="52351" y="89991"/>
                        </a:lnTo>
                        <a:cubicBezTo>
                          <a:pt x="56172" y="88849"/>
                          <a:pt x="58983" y="85379"/>
                          <a:pt x="58983" y="81207"/>
                        </a:cubicBezTo>
                        <a:cubicBezTo>
                          <a:pt x="58983" y="77034"/>
                          <a:pt x="56172" y="73521"/>
                          <a:pt x="52351" y="72423"/>
                        </a:cubicBezTo>
                        <a:lnTo>
                          <a:pt x="52351" y="63859"/>
                        </a:lnTo>
                        <a:cubicBezTo>
                          <a:pt x="55514" y="62936"/>
                          <a:pt x="57973" y="60389"/>
                          <a:pt x="58720" y="57139"/>
                        </a:cubicBezTo>
                        <a:lnTo>
                          <a:pt x="81031" y="57139"/>
                        </a:lnTo>
                        <a:lnTo>
                          <a:pt x="81031" y="72994"/>
                        </a:lnTo>
                        <a:lnTo>
                          <a:pt x="99521" y="545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170" name="Google Shape;170;p31"/>
            <p:cNvSpPr/>
            <p:nvPr/>
          </p:nvSpPr>
          <p:spPr>
            <a:xfrm flipH="1">
              <a:off x="2743432" y="4213055"/>
              <a:ext cx="1130717" cy="224839"/>
            </a:xfrm>
            <a:custGeom>
              <a:avLst/>
              <a:gdLst/>
              <a:ahLst/>
              <a:cxnLst/>
              <a:rect l="l" t="t" r="r" b="b"/>
              <a:pathLst>
                <a:path w="752557" h="142303" extrusionOk="0">
                  <a:moveTo>
                    <a:pt x="468883" y="91177"/>
                  </a:moveTo>
                  <a:cubicBezTo>
                    <a:pt x="448328" y="90825"/>
                    <a:pt x="422460" y="90210"/>
                    <a:pt x="393473" y="89596"/>
                  </a:cubicBezTo>
                  <a:cubicBezTo>
                    <a:pt x="404321" y="75102"/>
                    <a:pt x="416135" y="54153"/>
                    <a:pt x="428740" y="43700"/>
                  </a:cubicBezTo>
                  <a:cubicBezTo>
                    <a:pt x="413061" y="46203"/>
                    <a:pt x="385919" y="68909"/>
                    <a:pt x="385919" y="68909"/>
                  </a:cubicBezTo>
                  <a:cubicBezTo>
                    <a:pt x="385919" y="68909"/>
                    <a:pt x="397602" y="49278"/>
                    <a:pt x="403399" y="39440"/>
                  </a:cubicBezTo>
                  <a:cubicBezTo>
                    <a:pt x="390311" y="44973"/>
                    <a:pt x="378497" y="56217"/>
                    <a:pt x="369318" y="67153"/>
                  </a:cubicBezTo>
                  <a:cubicBezTo>
                    <a:pt x="369318" y="43744"/>
                    <a:pt x="367034" y="15679"/>
                    <a:pt x="357371" y="0"/>
                  </a:cubicBezTo>
                  <a:cubicBezTo>
                    <a:pt x="353331" y="20554"/>
                    <a:pt x="345338" y="61531"/>
                    <a:pt x="345338" y="61531"/>
                  </a:cubicBezTo>
                  <a:cubicBezTo>
                    <a:pt x="345338" y="61531"/>
                    <a:pt x="332337" y="36453"/>
                    <a:pt x="318327" y="28899"/>
                  </a:cubicBezTo>
                  <a:cubicBezTo>
                    <a:pt x="324564" y="48575"/>
                    <a:pt x="328121" y="65484"/>
                    <a:pt x="327331" y="88498"/>
                  </a:cubicBezTo>
                  <a:cubicBezTo>
                    <a:pt x="260529" y="87663"/>
                    <a:pt x="186789" y="87751"/>
                    <a:pt x="124950" y="91177"/>
                  </a:cubicBezTo>
                  <a:cubicBezTo>
                    <a:pt x="87751" y="93241"/>
                    <a:pt x="43085" y="95129"/>
                    <a:pt x="0" y="96754"/>
                  </a:cubicBezTo>
                  <a:lnTo>
                    <a:pt x="0" y="121701"/>
                  </a:lnTo>
                  <a:cubicBezTo>
                    <a:pt x="46774" y="125697"/>
                    <a:pt x="93943" y="128420"/>
                    <a:pt x="129211" y="127981"/>
                  </a:cubicBezTo>
                  <a:cubicBezTo>
                    <a:pt x="177258" y="127366"/>
                    <a:pt x="213887" y="124204"/>
                    <a:pt x="243796" y="121217"/>
                  </a:cubicBezTo>
                  <a:cubicBezTo>
                    <a:pt x="308314" y="127717"/>
                    <a:pt x="374500" y="135755"/>
                    <a:pt x="407220" y="139356"/>
                  </a:cubicBezTo>
                  <a:cubicBezTo>
                    <a:pt x="467916" y="145988"/>
                    <a:pt x="506609" y="139356"/>
                    <a:pt x="506609" y="139356"/>
                  </a:cubicBezTo>
                  <a:cubicBezTo>
                    <a:pt x="506609" y="139356"/>
                    <a:pt x="483332" y="128947"/>
                    <a:pt x="448636" y="119109"/>
                  </a:cubicBezTo>
                  <a:cubicBezTo>
                    <a:pt x="580525" y="119021"/>
                    <a:pt x="752557" y="111687"/>
                    <a:pt x="752557" y="111687"/>
                  </a:cubicBezTo>
                  <a:cubicBezTo>
                    <a:pt x="752557" y="111687"/>
                    <a:pt x="546356" y="92582"/>
                    <a:pt x="468883" y="912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32" name="Google Shape;225;p35"/>
          <p:cNvGrpSpPr/>
          <p:nvPr/>
        </p:nvGrpSpPr>
        <p:grpSpPr>
          <a:xfrm flipH="1">
            <a:off x="3028509" y="2534731"/>
            <a:ext cx="6821539" cy="2636270"/>
            <a:chOff x="72178" y="1967679"/>
            <a:chExt cx="6821539" cy="2636270"/>
          </a:xfrm>
        </p:grpSpPr>
        <p:grpSp>
          <p:nvGrpSpPr>
            <p:cNvPr id="33" name="Google Shape;226;p35"/>
            <p:cNvGrpSpPr/>
            <p:nvPr/>
          </p:nvGrpSpPr>
          <p:grpSpPr>
            <a:xfrm>
              <a:off x="3947782" y="3789984"/>
              <a:ext cx="2945935" cy="813966"/>
              <a:chOff x="3671432" y="4011359"/>
              <a:chExt cx="2945935" cy="813966"/>
            </a:xfrm>
          </p:grpSpPr>
          <p:sp>
            <p:nvSpPr>
              <p:cNvPr id="45" name="Google Shape;227;p35"/>
              <p:cNvSpPr/>
              <p:nvPr/>
            </p:nvSpPr>
            <p:spPr>
              <a:xfrm>
                <a:off x="4269343" y="4011359"/>
                <a:ext cx="638496" cy="782219"/>
              </a:xfrm>
              <a:custGeom>
                <a:avLst/>
                <a:gdLst/>
                <a:ahLst/>
                <a:cxnLst/>
                <a:rect l="l" t="t" r="r" b="b"/>
                <a:pathLst>
                  <a:path w="684714" h="838841" extrusionOk="0">
                    <a:moveTo>
                      <a:pt x="676491" y="731534"/>
                    </a:moveTo>
                    <a:cubicBezTo>
                      <a:pt x="680664" y="703206"/>
                      <a:pt x="663447" y="674439"/>
                      <a:pt x="669596" y="646462"/>
                    </a:cubicBezTo>
                    <a:cubicBezTo>
                      <a:pt x="673153" y="630256"/>
                      <a:pt x="684309" y="615894"/>
                      <a:pt x="684704" y="599293"/>
                    </a:cubicBezTo>
                    <a:cubicBezTo>
                      <a:pt x="685319" y="572546"/>
                      <a:pt x="658001" y="551553"/>
                      <a:pt x="657738" y="524806"/>
                    </a:cubicBezTo>
                    <a:cubicBezTo>
                      <a:pt x="657562" y="508951"/>
                      <a:pt x="666961" y="494897"/>
                      <a:pt x="673065" y="480271"/>
                    </a:cubicBezTo>
                    <a:cubicBezTo>
                      <a:pt x="680444" y="462572"/>
                      <a:pt x="683123" y="442984"/>
                      <a:pt x="680795" y="423923"/>
                    </a:cubicBezTo>
                    <a:cubicBezTo>
                      <a:pt x="679917" y="416764"/>
                      <a:pt x="678336" y="409561"/>
                      <a:pt x="678907" y="402359"/>
                    </a:cubicBezTo>
                    <a:cubicBezTo>
                      <a:pt x="679697" y="391862"/>
                      <a:pt x="684704" y="380311"/>
                      <a:pt x="678819" y="371615"/>
                    </a:cubicBezTo>
                    <a:cubicBezTo>
                      <a:pt x="677018" y="368936"/>
                      <a:pt x="674295" y="366784"/>
                      <a:pt x="673417" y="363666"/>
                    </a:cubicBezTo>
                    <a:cubicBezTo>
                      <a:pt x="672494" y="360372"/>
                      <a:pt x="673900" y="356946"/>
                      <a:pt x="674603" y="353608"/>
                    </a:cubicBezTo>
                    <a:cubicBezTo>
                      <a:pt x="676096" y="346493"/>
                      <a:pt x="674207" y="338720"/>
                      <a:pt x="669596" y="333054"/>
                    </a:cubicBezTo>
                    <a:cubicBezTo>
                      <a:pt x="672934" y="334152"/>
                      <a:pt x="676359" y="330726"/>
                      <a:pt x="676711" y="327213"/>
                    </a:cubicBezTo>
                    <a:cubicBezTo>
                      <a:pt x="677062" y="323699"/>
                      <a:pt x="675305" y="320361"/>
                      <a:pt x="673592" y="317287"/>
                    </a:cubicBezTo>
                    <a:cubicBezTo>
                      <a:pt x="669947" y="310611"/>
                      <a:pt x="666302" y="303979"/>
                      <a:pt x="662612" y="297304"/>
                    </a:cubicBezTo>
                    <a:cubicBezTo>
                      <a:pt x="661119" y="297348"/>
                      <a:pt x="659626" y="297391"/>
                      <a:pt x="658177" y="297435"/>
                    </a:cubicBezTo>
                    <a:cubicBezTo>
                      <a:pt x="660241" y="297875"/>
                      <a:pt x="657342" y="290935"/>
                      <a:pt x="659363" y="291375"/>
                    </a:cubicBezTo>
                    <a:cubicBezTo>
                      <a:pt x="660460" y="293351"/>
                      <a:pt x="661515" y="295327"/>
                      <a:pt x="662612" y="297304"/>
                    </a:cubicBezTo>
                    <a:cubicBezTo>
                      <a:pt x="663052" y="297304"/>
                      <a:pt x="663491" y="297304"/>
                      <a:pt x="663930" y="297304"/>
                    </a:cubicBezTo>
                    <a:cubicBezTo>
                      <a:pt x="663623" y="288432"/>
                      <a:pt x="657518" y="281010"/>
                      <a:pt x="651677" y="274334"/>
                    </a:cubicBezTo>
                    <a:cubicBezTo>
                      <a:pt x="644167" y="265726"/>
                      <a:pt x="634548" y="259357"/>
                      <a:pt x="625589" y="252374"/>
                    </a:cubicBezTo>
                    <a:cubicBezTo>
                      <a:pt x="622426" y="249915"/>
                      <a:pt x="619133" y="247367"/>
                      <a:pt x="615224" y="246357"/>
                    </a:cubicBezTo>
                    <a:cubicBezTo>
                      <a:pt x="611315" y="245347"/>
                      <a:pt x="606659" y="246225"/>
                      <a:pt x="604332" y="249519"/>
                    </a:cubicBezTo>
                    <a:cubicBezTo>
                      <a:pt x="600730" y="241350"/>
                      <a:pt x="588565" y="238671"/>
                      <a:pt x="581889" y="244600"/>
                    </a:cubicBezTo>
                    <a:cubicBezTo>
                      <a:pt x="581011" y="236607"/>
                      <a:pt x="568406" y="233533"/>
                      <a:pt x="563926" y="240165"/>
                    </a:cubicBezTo>
                    <a:cubicBezTo>
                      <a:pt x="560237" y="232215"/>
                      <a:pt x="546797" y="231820"/>
                      <a:pt x="542625" y="239594"/>
                    </a:cubicBezTo>
                    <a:cubicBezTo>
                      <a:pt x="543240" y="235685"/>
                      <a:pt x="539243" y="232259"/>
                      <a:pt x="535290" y="231952"/>
                    </a:cubicBezTo>
                    <a:cubicBezTo>
                      <a:pt x="531338" y="231688"/>
                      <a:pt x="527561" y="233577"/>
                      <a:pt x="524047" y="235421"/>
                    </a:cubicBezTo>
                    <a:cubicBezTo>
                      <a:pt x="519963" y="229712"/>
                      <a:pt x="509773" y="230458"/>
                      <a:pt x="506523" y="236651"/>
                    </a:cubicBezTo>
                    <a:cubicBezTo>
                      <a:pt x="502614" y="226550"/>
                      <a:pt x="490054" y="229360"/>
                      <a:pt x="483729" y="234894"/>
                    </a:cubicBezTo>
                    <a:cubicBezTo>
                      <a:pt x="474989" y="230239"/>
                      <a:pt x="464493" y="229053"/>
                      <a:pt x="454918" y="231644"/>
                    </a:cubicBezTo>
                    <a:cubicBezTo>
                      <a:pt x="453161" y="232127"/>
                      <a:pt x="451317" y="232742"/>
                      <a:pt x="449604" y="232171"/>
                    </a:cubicBezTo>
                    <a:cubicBezTo>
                      <a:pt x="448155" y="231732"/>
                      <a:pt x="447057" y="230546"/>
                      <a:pt x="445871" y="229580"/>
                    </a:cubicBezTo>
                    <a:cubicBezTo>
                      <a:pt x="441127" y="225935"/>
                      <a:pt x="433573" y="226637"/>
                      <a:pt x="429577" y="231117"/>
                    </a:cubicBezTo>
                    <a:cubicBezTo>
                      <a:pt x="432388" y="227955"/>
                      <a:pt x="411438" y="223519"/>
                      <a:pt x="408100" y="225056"/>
                    </a:cubicBezTo>
                    <a:cubicBezTo>
                      <a:pt x="409637" y="220708"/>
                      <a:pt x="407573" y="215438"/>
                      <a:pt x="403489" y="213286"/>
                    </a:cubicBezTo>
                    <a:cubicBezTo>
                      <a:pt x="399404" y="211134"/>
                      <a:pt x="393870" y="212539"/>
                      <a:pt x="391235" y="216273"/>
                    </a:cubicBezTo>
                    <a:cubicBezTo>
                      <a:pt x="390401" y="217458"/>
                      <a:pt x="389654" y="218952"/>
                      <a:pt x="388249" y="219171"/>
                    </a:cubicBezTo>
                    <a:cubicBezTo>
                      <a:pt x="386799" y="219435"/>
                      <a:pt x="385614" y="218205"/>
                      <a:pt x="384516" y="217239"/>
                    </a:cubicBezTo>
                    <a:cubicBezTo>
                      <a:pt x="379860" y="213066"/>
                      <a:pt x="372745" y="211837"/>
                      <a:pt x="366948" y="214208"/>
                    </a:cubicBezTo>
                    <a:cubicBezTo>
                      <a:pt x="368968" y="212452"/>
                      <a:pt x="367738" y="208762"/>
                      <a:pt x="365367" y="207489"/>
                    </a:cubicBezTo>
                    <a:cubicBezTo>
                      <a:pt x="362995" y="206215"/>
                      <a:pt x="360097" y="206610"/>
                      <a:pt x="357417" y="206962"/>
                    </a:cubicBezTo>
                    <a:cubicBezTo>
                      <a:pt x="354738" y="207313"/>
                      <a:pt x="351796" y="207576"/>
                      <a:pt x="349512" y="206171"/>
                    </a:cubicBezTo>
                    <a:cubicBezTo>
                      <a:pt x="346657" y="204414"/>
                      <a:pt x="345471" y="200418"/>
                      <a:pt x="342309" y="199320"/>
                    </a:cubicBezTo>
                    <a:cubicBezTo>
                      <a:pt x="337829" y="197782"/>
                      <a:pt x="332954" y="203228"/>
                      <a:pt x="328606" y="201340"/>
                    </a:cubicBezTo>
                    <a:cubicBezTo>
                      <a:pt x="327025" y="200637"/>
                      <a:pt x="325971" y="199100"/>
                      <a:pt x="324785" y="197826"/>
                    </a:cubicBezTo>
                    <a:cubicBezTo>
                      <a:pt x="314772" y="187066"/>
                      <a:pt x="304582" y="201603"/>
                      <a:pt x="296106" y="194401"/>
                    </a:cubicBezTo>
                    <a:cubicBezTo>
                      <a:pt x="290396" y="189526"/>
                      <a:pt x="292197" y="179029"/>
                      <a:pt x="285346" y="173890"/>
                    </a:cubicBezTo>
                    <a:cubicBezTo>
                      <a:pt x="278977" y="184782"/>
                      <a:pt x="270369" y="187286"/>
                      <a:pt x="260268" y="192995"/>
                    </a:cubicBezTo>
                    <a:cubicBezTo>
                      <a:pt x="272477" y="186056"/>
                      <a:pt x="277835" y="171123"/>
                      <a:pt x="278977" y="157113"/>
                    </a:cubicBezTo>
                    <a:cubicBezTo>
                      <a:pt x="279197" y="154390"/>
                      <a:pt x="279285" y="151623"/>
                      <a:pt x="278933" y="148900"/>
                    </a:cubicBezTo>
                    <a:cubicBezTo>
                      <a:pt x="277748" y="140556"/>
                      <a:pt x="272258" y="133572"/>
                      <a:pt x="268349" y="126062"/>
                    </a:cubicBezTo>
                    <a:cubicBezTo>
                      <a:pt x="265406" y="120441"/>
                      <a:pt x="262156" y="118552"/>
                      <a:pt x="261058" y="112271"/>
                    </a:cubicBezTo>
                    <a:cubicBezTo>
                      <a:pt x="264484" y="117278"/>
                      <a:pt x="267998" y="122373"/>
                      <a:pt x="272917" y="125843"/>
                    </a:cubicBezTo>
                    <a:cubicBezTo>
                      <a:pt x="277835" y="129312"/>
                      <a:pt x="284643" y="130849"/>
                      <a:pt x="290001" y="128082"/>
                    </a:cubicBezTo>
                    <a:cubicBezTo>
                      <a:pt x="291451" y="127336"/>
                      <a:pt x="292856" y="126282"/>
                      <a:pt x="294525" y="126282"/>
                    </a:cubicBezTo>
                    <a:cubicBezTo>
                      <a:pt x="297555" y="126282"/>
                      <a:pt x="299664" y="129751"/>
                      <a:pt x="302694" y="129883"/>
                    </a:cubicBezTo>
                    <a:cubicBezTo>
                      <a:pt x="304670" y="129971"/>
                      <a:pt x="306383" y="128566"/>
                      <a:pt x="308184" y="127775"/>
                    </a:cubicBezTo>
                    <a:cubicBezTo>
                      <a:pt x="312488" y="125886"/>
                      <a:pt x="317451" y="127424"/>
                      <a:pt x="322106" y="127028"/>
                    </a:cubicBezTo>
                    <a:cubicBezTo>
                      <a:pt x="326762" y="126633"/>
                      <a:pt x="331988" y="122109"/>
                      <a:pt x="329748" y="117981"/>
                    </a:cubicBezTo>
                    <a:cubicBezTo>
                      <a:pt x="338356" y="117586"/>
                      <a:pt x="347096" y="115565"/>
                      <a:pt x="354079" y="110559"/>
                    </a:cubicBezTo>
                    <a:cubicBezTo>
                      <a:pt x="361063" y="105552"/>
                      <a:pt x="366026" y="97207"/>
                      <a:pt x="365367" y="88599"/>
                    </a:cubicBezTo>
                    <a:cubicBezTo>
                      <a:pt x="364708" y="80035"/>
                      <a:pt x="357549" y="71954"/>
                      <a:pt x="348941" y="71734"/>
                    </a:cubicBezTo>
                    <a:cubicBezTo>
                      <a:pt x="352630" y="69626"/>
                      <a:pt x="353069" y="63565"/>
                      <a:pt x="349687" y="60974"/>
                    </a:cubicBezTo>
                    <a:cubicBezTo>
                      <a:pt x="347711" y="59437"/>
                      <a:pt x="345032" y="59217"/>
                      <a:pt x="342704" y="58207"/>
                    </a:cubicBezTo>
                    <a:cubicBezTo>
                      <a:pt x="337478" y="55923"/>
                      <a:pt x="334184" y="49686"/>
                      <a:pt x="328519" y="48940"/>
                    </a:cubicBezTo>
                    <a:cubicBezTo>
                      <a:pt x="325576" y="48545"/>
                      <a:pt x="322545" y="49818"/>
                      <a:pt x="319647" y="49203"/>
                    </a:cubicBezTo>
                    <a:cubicBezTo>
                      <a:pt x="317407" y="48720"/>
                      <a:pt x="315518" y="47227"/>
                      <a:pt x="313498" y="46173"/>
                    </a:cubicBezTo>
                    <a:cubicBezTo>
                      <a:pt x="308052" y="43318"/>
                      <a:pt x="300981" y="43889"/>
                      <a:pt x="296018" y="47534"/>
                    </a:cubicBezTo>
                    <a:cubicBezTo>
                      <a:pt x="295184" y="43845"/>
                      <a:pt x="291099" y="41693"/>
                      <a:pt x="287322" y="41737"/>
                    </a:cubicBezTo>
                    <a:cubicBezTo>
                      <a:pt x="283545" y="41781"/>
                      <a:pt x="280031" y="43538"/>
                      <a:pt x="276650" y="45251"/>
                    </a:cubicBezTo>
                    <a:cubicBezTo>
                      <a:pt x="264836" y="41825"/>
                      <a:pt x="248805" y="46085"/>
                      <a:pt x="237649" y="51180"/>
                    </a:cubicBezTo>
                    <a:cubicBezTo>
                      <a:pt x="238308" y="47271"/>
                      <a:pt x="238967" y="43099"/>
                      <a:pt x="237298" y="39497"/>
                    </a:cubicBezTo>
                    <a:cubicBezTo>
                      <a:pt x="235629" y="35896"/>
                      <a:pt x="230666" y="33612"/>
                      <a:pt x="227548" y="36072"/>
                    </a:cubicBezTo>
                    <a:cubicBezTo>
                      <a:pt x="231369" y="32821"/>
                      <a:pt x="228031" y="26365"/>
                      <a:pt x="223683" y="23906"/>
                    </a:cubicBezTo>
                    <a:cubicBezTo>
                      <a:pt x="219291" y="21490"/>
                      <a:pt x="213801" y="20524"/>
                      <a:pt x="210771" y="16527"/>
                    </a:cubicBezTo>
                    <a:cubicBezTo>
                      <a:pt x="209146" y="14419"/>
                      <a:pt x="208443" y="11608"/>
                      <a:pt x="206423" y="9852"/>
                    </a:cubicBezTo>
                    <a:cubicBezTo>
                      <a:pt x="204051" y="7831"/>
                      <a:pt x="200055" y="8007"/>
                      <a:pt x="197902" y="10247"/>
                    </a:cubicBezTo>
                    <a:cubicBezTo>
                      <a:pt x="195575" y="3967"/>
                      <a:pt x="186264" y="1727"/>
                      <a:pt x="181301" y="6294"/>
                    </a:cubicBezTo>
                    <a:cubicBezTo>
                      <a:pt x="179017" y="2166"/>
                      <a:pt x="174142" y="-425"/>
                      <a:pt x="169399" y="58"/>
                    </a:cubicBezTo>
                    <a:cubicBezTo>
                      <a:pt x="164699" y="541"/>
                      <a:pt x="160395" y="4010"/>
                      <a:pt x="158990" y="8534"/>
                    </a:cubicBezTo>
                    <a:cubicBezTo>
                      <a:pt x="152446" y="3264"/>
                      <a:pt x="140895" y="6997"/>
                      <a:pt x="138699" y="15166"/>
                    </a:cubicBezTo>
                    <a:cubicBezTo>
                      <a:pt x="136020" y="12663"/>
                      <a:pt x="131496" y="12443"/>
                      <a:pt x="128598" y="14683"/>
                    </a:cubicBezTo>
                    <a:cubicBezTo>
                      <a:pt x="125699" y="16923"/>
                      <a:pt x="124733" y="21315"/>
                      <a:pt x="126446" y="24565"/>
                    </a:cubicBezTo>
                    <a:cubicBezTo>
                      <a:pt x="122273" y="24960"/>
                      <a:pt x="117925" y="25399"/>
                      <a:pt x="114500" y="27771"/>
                    </a:cubicBezTo>
                    <a:cubicBezTo>
                      <a:pt x="111074" y="30142"/>
                      <a:pt x="109054" y="35149"/>
                      <a:pt x="111381" y="38663"/>
                    </a:cubicBezTo>
                    <a:cubicBezTo>
                      <a:pt x="104266" y="35545"/>
                      <a:pt x="101631" y="43538"/>
                      <a:pt x="103827" y="48720"/>
                    </a:cubicBezTo>
                    <a:cubicBezTo>
                      <a:pt x="90783" y="48896"/>
                      <a:pt x="93550" y="62643"/>
                      <a:pt x="94472" y="71383"/>
                    </a:cubicBezTo>
                    <a:cubicBezTo>
                      <a:pt x="77080" y="69011"/>
                      <a:pt x="59820" y="69933"/>
                      <a:pt x="43350" y="76389"/>
                    </a:cubicBezTo>
                    <a:cubicBezTo>
                      <a:pt x="18360" y="86227"/>
                      <a:pt x="-3028" y="110910"/>
                      <a:pt x="353" y="137569"/>
                    </a:cubicBezTo>
                    <a:cubicBezTo>
                      <a:pt x="880" y="141610"/>
                      <a:pt x="2022" y="145738"/>
                      <a:pt x="4657" y="148812"/>
                    </a:cubicBezTo>
                    <a:cubicBezTo>
                      <a:pt x="8610" y="153424"/>
                      <a:pt x="15066" y="154917"/>
                      <a:pt x="21127" y="155620"/>
                    </a:cubicBezTo>
                    <a:cubicBezTo>
                      <a:pt x="40452" y="157772"/>
                      <a:pt x="60347" y="154390"/>
                      <a:pt x="77871" y="145958"/>
                    </a:cubicBezTo>
                    <a:cubicBezTo>
                      <a:pt x="69307" y="149559"/>
                      <a:pt x="65661" y="160231"/>
                      <a:pt x="66803" y="169455"/>
                    </a:cubicBezTo>
                    <a:cubicBezTo>
                      <a:pt x="67901" y="178678"/>
                      <a:pt x="72601" y="187022"/>
                      <a:pt x="76334" y="195543"/>
                    </a:cubicBezTo>
                    <a:cubicBezTo>
                      <a:pt x="88631" y="223563"/>
                      <a:pt x="100050" y="241877"/>
                      <a:pt x="131452" y="251891"/>
                    </a:cubicBezTo>
                    <a:cubicBezTo>
                      <a:pt x="121571" y="253955"/>
                      <a:pt x="110810" y="251100"/>
                      <a:pt x="103256" y="244381"/>
                    </a:cubicBezTo>
                    <a:cubicBezTo>
                      <a:pt x="103827" y="251276"/>
                      <a:pt x="106946" y="257952"/>
                      <a:pt x="111952" y="262783"/>
                    </a:cubicBezTo>
                    <a:cubicBezTo>
                      <a:pt x="109054" y="262651"/>
                      <a:pt x="107033" y="266121"/>
                      <a:pt x="107560" y="269020"/>
                    </a:cubicBezTo>
                    <a:cubicBezTo>
                      <a:pt x="108087" y="271874"/>
                      <a:pt x="110240" y="274158"/>
                      <a:pt x="112260" y="276222"/>
                    </a:cubicBezTo>
                    <a:cubicBezTo>
                      <a:pt x="111645" y="275607"/>
                      <a:pt x="109098" y="290013"/>
                      <a:pt x="109273" y="292033"/>
                    </a:cubicBezTo>
                    <a:cubicBezTo>
                      <a:pt x="109800" y="298358"/>
                      <a:pt x="111118" y="303935"/>
                      <a:pt x="116783" y="307712"/>
                    </a:cubicBezTo>
                    <a:cubicBezTo>
                      <a:pt x="112172" y="310084"/>
                      <a:pt x="110459" y="316321"/>
                      <a:pt x="112260" y="321196"/>
                    </a:cubicBezTo>
                    <a:cubicBezTo>
                      <a:pt x="114060" y="326071"/>
                      <a:pt x="118584" y="329497"/>
                      <a:pt x="123503" y="331165"/>
                    </a:cubicBezTo>
                    <a:cubicBezTo>
                      <a:pt x="118979" y="330024"/>
                      <a:pt x="115202" y="335953"/>
                      <a:pt x="116696" y="340345"/>
                    </a:cubicBezTo>
                    <a:cubicBezTo>
                      <a:pt x="118189" y="344780"/>
                      <a:pt x="122800" y="347328"/>
                      <a:pt x="127280" y="348645"/>
                    </a:cubicBezTo>
                    <a:cubicBezTo>
                      <a:pt x="124162" y="351632"/>
                      <a:pt x="121746" y="355760"/>
                      <a:pt x="122142" y="360064"/>
                    </a:cubicBezTo>
                    <a:cubicBezTo>
                      <a:pt x="122581" y="364588"/>
                      <a:pt x="126270" y="367399"/>
                      <a:pt x="130530" y="367970"/>
                    </a:cubicBezTo>
                    <a:cubicBezTo>
                      <a:pt x="131672" y="372889"/>
                      <a:pt x="132594" y="378862"/>
                      <a:pt x="134351" y="383561"/>
                    </a:cubicBezTo>
                    <a:cubicBezTo>
                      <a:pt x="137206" y="391027"/>
                      <a:pt x="140676" y="391467"/>
                      <a:pt x="144277" y="397044"/>
                    </a:cubicBezTo>
                    <a:cubicBezTo>
                      <a:pt x="145419" y="398845"/>
                      <a:pt x="144101" y="401129"/>
                      <a:pt x="143399" y="403193"/>
                    </a:cubicBezTo>
                    <a:cubicBezTo>
                      <a:pt x="141422" y="408990"/>
                      <a:pt x="146692" y="416325"/>
                      <a:pt x="152665" y="415183"/>
                    </a:cubicBezTo>
                    <a:cubicBezTo>
                      <a:pt x="150074" y="419224"/>
                      <a:pt x="150250" y="424845"/>
                      <a:pt x="153017" y="428754"/>
                    </a:cubicBezTo>
                    <a:cubicBezTo>
                      <a:pt x="155784" y="432663"/>
                      <a:pt x="161054" y="434639"/>
                      <a:pt x="165754" y="433541"/>
                    </a:cubicBezTo>
                    <a:cubicBezTo>
                      <a:pt x="163733" y="437670"/>
                      <a:pt x="164568" y="442984"/>
                      <a:pt x="167686" y="446322"/>
                    </a:cubicBezTo>
                    <a:cubicBezTo>
                      <a:pt x="170804" y="449660"/>
                      <a:pt x="176075" y="450846"/>
                      <a:pt x="180335" y="449133"/>
                    </a:cubicBezTo>
                    <a:cubicBezTo>
                      <a:pt x="179368" y="454667"/>
                      <a:pt x="179456" y="462089"/>
                      <a:pt x="184770" y="463890"/>
                    </a:cubicBezTo>
                    <a:cubicBezTo>
                      <a:pt x="185868" y="464241"/>
                      <a:pt x="187054" y="464329"/>
                      <a:pt x="188108" y="464812"/>
                    </a:cubicBezTo>
                    <a:cubicBezTo>
                      <a:pt x="189118" y="465339"/>
                      <a:pt x="189953" y="466569"/>
                      <a:pt x="189470" y="467623"/>
                    </a:cubicBezTo>
                    <a:cubicBezTo>
                      <a:pt x="188943" y="468677"/>
                      <a:pt x="186879" y="468194"/>
                      <a:pt x="187230" y="467096"/>
                    </a:cubicBezTo>
                    <a:cubicBezTo>
                      <a:pt x="186615" y="472761"/>
                      <a:pt x="185737" y="478075"/>
                      <a:pt x="188064" y="483258"/>
                    </a:cubicBezTo>
                    <a:cubicBezTo>
                      <a:pt x="190392" y="488440"/>
                      <a:pt x="196102" y="492481"/>
                      <a:pt x="201636" y="491120"/>
                    </a:cubicBezTo>
                    <a:cubicBezTo>
                      <a:pt x="198473" y="495863"/>
                      <a:pt x="196409" y="501836"/>
                      <a:pt x="198034" y="507282"/>
                    </a:cubicBezTo>
                    <a:cubicBezTo>
                      <a:pt x="199659" y="512772"/>
                      <a:pt x="206071" y="516900"/>
                      <a:pt x="211254" y="514572"/>
                    </a:cubicBezTo>
                    <a:cubicBezTo>
                      <a:pt x="208443" y="523268"/>
                      <a:pt x="215119" y="533765"/>
                      <a:pt x="224210" y="534819"/>
                    </a:cubicBezTo>
                    <a:cubicBezTo>
                      <a:pt x="225923" y="549357"/>
                      <a:pt x="231633" y="563103"/>
                      <a:pt x="233477" y="578080"/>
                    </a:cubicBezTo>
                    <a:cubicBezTo>
                      <a:pt x="235805" y="597185"/>
                      <a:pt x="238133" y="616334"/>
                      <a:pt x="240504" y="635438"/>
                    </a:cubicBezTo>
                    <a:cubicBezTo>
                      <a:pt x="243622" y="660956"/>
                      <a:pt x="246741" y="686736"/>
                      <a:pt x="244237" y="712297"/>
                    </a:cubicBezTo>
                    <a:cubicBezTo>
                      <a:pt x="240636" y="748838"/>
                      <a:pt x="222365" y="782744"/>
                      <a:pt x="209453" y="816869"/>
                    </a:cubicBezTo>
                    <a:cubicBezTo>
                      <a:pt x="218896" y="820558"/>
                      <a:pt x="228997" y="822535"/>
                      <a:pt x="239143" y="822623"/>
                    </a:cubicBezTo>
                    <a:cubicBezTo>
                      <a:pt x="244105" y="822666"/>
                      <a:pt x="249376" y="822139"/>
                      <a:pt x="253285" y="819153"/>
                    </a:cubicBezTo>
                    <a:cubicBezTo>
                      <a:pt x="263342" y="811423"/>
                      <a:pt x="258775" y="792670"/>
                      <a:pt x="269403" y="785686"/>
                    </a:cubicBezTo>
                    <a:cubicBezTo>
                      <a:pt x="273312" y="783139"/>
                      <a:pt x="278494" y="782875"/>
                      <a:pt x="282052" y="779801"/>
                    </a:cubicBezTo>
                    <a:cubicBezTo>
                      <a:pt x="289079" y="773696"/>
                      <a:pt x="284775" y="762497"/>
                      <a:pt x="282623" y="753450"/>
                    </a:cubicBezTo>
                    <a:cubicBezTo>
                      <a:pt x="279241" y="739044"/>
                      <a:pt x="283150" y="724024"/>
                      <a:pt x="287015" y="709750"/>
                    </a:cubicBezTo>
                    <a:cubicBezTo>
                      <a:pt x="296457" y="674966"/>
                      <a:pt x="305856" y="640138"/>
                      <a:pt x="315299" y="605354"/>
                    </a:cubicBezTo>
                    <a:cubicBezTo>
                      <a:pt x="312312" y="597185"/>
                      <a:pt x="309633" y="588093"/>
                      <a:pt x="306691" y="579968"/>
                    </a:cubicBezTo>
                    <a:cubicBezTo>
                      <a:pt x="348809" y="635702"/>
                      <a:pt x="357154" y="715064"/>
                      <a:pt x="327552" y="778308"/>
                    </a:cubicBezTo>
                    <a:cubicBezTo>
                      <a:pt x="320393" y="793636"/>
                      <a:pt x="310951" y="808832"/>
                      <a:pt x="310819" y="825785"/>
                    </a:cubicBezTo>
                    <a:cubicBezTo>
                      <a:pt x="310819" y="829210"/>
                      <a:pt x="330758" y="841552"/>
                      <a:pt x="339893" y="838302"/>
                    </a:cubicBezTo>
                    <a:cubicBezTo>
                      <a:pt x="348502" y="835227"/>
                      <a:pt x="357286" y="832065"/>
                      <a:pt x="364269" y="826224"/>
                    </a:cubicBezTo>
                    <a:cubicBezTo>
                      <a:pt x="371252" y="820383"/>
                      <a:pt x="376215" y="811160"/>
                      <a:pt x="374458" y="802200"/>
                    </a:cubicBezTo>
                    <a:cubicBezTo>
                      <a:pt x="373667" y="798115"/>
                      <a:pt x="371559" y="794031"/>
                      <a:pt x="372657" y="790078"/>
                    </a:cubicBezTo>
                    <a:cubicBezTo>
                      <a:pt x="373448" y="787224"/>
                      <a:pt x="375732" y="785028"/>
                      <a:pt x="377400" y="782568"/>
                    </a:cubicBezTo>
                    <a:cubicBezTo>
                      <a:pt x="387282" y="767943"/>
                      <a:pt x="374326" y="749629"/>
                      <a:pt x="378059" y="733378"/>
                    </a:cubicBezTo>
                    <a:cubicBezTo>
                      <a:pt x="386887" y="695037"/>
                      <a:pt x="399053" y="657705"/>
                      <a:pt x="404499" y="618969"/>
                    </a:cubicBezTo>
                    <a:cubicBezTo>
                      <a:pt x="407090" y="600610"/>
                      <a:pt x="409637" y="582296"/>
                      <a:pt x="412229" y="563938"/>
                    </a:cubicBezTo>
                    <a:cubicBezTo>
                      <a:pt x="413678" y="570350"/>
                      <a:pt x="411087" y="585283"/>
                      <a:pt x="414908" y="590333"/>
                    </a:cubicBezTo>
                    <a:cubicBezTo>
                      <a:pt x="418333" y="594857"/>
                      <a:pt x="426634" y="596921"/>
                      <a:pt x="429621" y="590026"/>
                    </a:cubicBezTo>
                    <a:cubicBezTo>
                      <a:pt x="429401" y="594374"/>
                      <a:pt x="432344" y="598766"/>
                      <a:pt x="436516" y="600127"/>
                    </a:cubicBezTo>
                    <a:cubicBezTo>
                      <a:pt x="440688" y="601489"/>
                      <a:pt x="445651" y="599732"/>
                      <a:pt x="448023" y="596087"/>
                    </a:cubicBezTo>
                    <a:cubicBezTo>
                      <a:pt x="448023" y="600039"/>
                      <a:pt x="452415" y="602982"/>
                      <a:pt x="456324" y="602367"/>
                    </a:cubicBezTo>
                    <a:cubicBezTo>
                      <a:pt x="460233" y="601752"/>
                      <a:pt x="463263" y="598458"/>
                      <a:pt x="464580" y="594725"/>
                    </a:cubicBezTo>
                    <a:cubicBezTo>
                      <a:pt x="462560" y="600347"/>
                      <a:pt x="479074" y="600347"/>
                      <a:pt x="481138" y="599908"/>
                    </a:cubicBezTo>
                    <a:cubicBezTo>
                      <a:pt x="486848" y="598678"/>
                      <a:pt x="491810" y="590289"/>
                      <a:pt x="496422" y="589587"/>
                    </a:cubicBezTo>
                    <a:cubicBezTo>
                      <a:pt x="497827" y="589367"/>
                      <a:pt x="498969" y="590553"/>
                      <a:pt x="500111" y="591431"/>
                    </a:cubicBezTo>
                    <a:cubicBezTo>
                      <a:pt x="505645" y="595691"/>
                      <a:pt x="515176" y="591739"/>
                      <a:pt x="516098" y="584843"/>
                    </a:cubicBezTo>
                    <a:cubicBezTo>
                      <a:pt x="517372" y="585195"/>
                      <a:pt x="518645" y="585546"/>
                      <a:pt x="519919" y="585897"/>
                    </a:cubicBezTo>
                    <a:cubicBezTo>
                      <a:pt x="531821" y="589235"/>
                      <a:pt x="538453" y="581593"/>
                      <a:pt x="548335" y="574171"/>
                    </a:cubicBezTo>
                    <a:cubicBezTo>
                      <a:pt x="540956" y="582735"/>
                      <a:pt x="532216" y="590114"/>
                      <a:pt x="522554" y="595999"/>
                    </a:cubicBezTo>
                    <a:cubicBezTo>
                      <a:pt x="530459" y="598546"/>
                      <a:pt x="538936" y="601489"/>
                      <a:pt x="543547" y="608384"/>
                    </a:cubicBezTo>
                    <a:cubicBezTo>
                      <a:pt x="546183" y="612293"/>
                      <a:pt x="547193" y="617080"/>
                      <a:pt x="548027" y="621736"/>
                    </a:cubicBezTo>
                    <a:cubicBezTo>
                      <a:pt x="556767" y="670486"/>
                      <a:pt x="548862" y="722091"/>
                      <a:pt x="525892" y="765967"/>
                    </a:cubicBezTo>
                    <a:cubicBezTo>
                      <a:pt x="540166" y="766625"/>
                      <a:pt x="554439" y="767328"/>
                      <a:pt x="568669" y="767987"/>
                    </a:cubicBezTo>
                    <a:cubicBezTo>
                      <a:pt x="571129" y="768119"/>
                      <a:pt x="573808" y="768163"/>
                      <a:pt x="575872" y="766801"/>
                    </a:cubicBezTo>
                    <a:cubicBezTo>
                      <a:pt x="577761" y="765527"/>
                      <a:pt x="578727" y="763331"/>
                      <a:pt x="579386" y="761135"/>
                    </a:cubicBezTo>
                    <a:cubicBezTo>
                      <a:pt x="582153" y="751781"/>
                      <a:pt x="581142" y="740230"/>
                      <a:pt x="588696" y="733993"/>
                    </a:cubicBezTo>
                    <a:cubicBezTo>
                      <a:pt x="592430" y="730919"/>
                      <a:pt x="597700" y="729777"/>
                      <a:pt x="600686" y="726000"/>
                    </a:cubicBezTo>
                    <a:cubicBezTo>
                      <a:pt x="604771" y="720818"/>
                      <a:pt x="602794" y="713351"/>
                      <a:pt x="600862" y="707071"/>
                    </a:cubicBezTo>
                    <a:cubicBezTo>
                      <a:pt x="595065" y="687878"/>
                      <a:pt x="591595" y="667983"/>
                      <a:pt x="590629" y="647999"/>
                    </a:cubicBezTo>
                    <a:cubicBezTo>
                      <a:pt x="590321" y="641763"/>
                      <a:pt x="590234" y="635482"/>
                      <a:pt x="591639" y="629421"/>
                    </a:cubicBezTo>
                    <a:cubicBezTo>
                      <a:pt x="593132" y="623009"/>
                      <a:pt x="596207" y="617036"/>
                      <a:pt x="597700" y="610580"/>
                    </a:cubicBezTo>
                    <a:cubicBezTo>
                      <a:pt x="600642" y="597844"/>
                      <a:pt x="596777" y="583745"/>
                      <a:pt x="587686" y="574303"/>
                    </a:cubicBezTo>
                    <a:cubicBezTo>
                      <a:pt x="600730" y="584097"/>
                      <a:pt x="609119" y="598854"/>
                      <a:pt x="615487" y="613874"/>
                    </a:cubicBezTo>
                    <a:cubicBezTo>
                      <a:pt x="638413" y="667807"/>
                      <a:pt x="639160" y="730743"/>
                      <a:pt x="617552" y="785203"/>
                    </a:cubicBezTo>
                    <a:cubicBezTo>
                      <a:pt x="636832" y="791747"/>
                      <a:pt x="658792" y="789859"/>
                      <a:pt x="676667" y="780109"/>
                    </a:cubicBezTo>
                    <a:cubicBezTo>
                      <a:pt x="686724" y="774619"/>
                      <a:pt x="674427" y="756392"/>
                      <a:pt x="674559" y="744973"/>
                    </a:cubicBezTo>
                    <a:cubicBezTo>
                      <a:pt x="674559" y="740362"/>
                      <a:pt x="675832" y="735882"/>
                      <a:pt x="676491" y="731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228;p35"/>
              <p:cNvSpPr/>
              <p:nvPr/>
            </p:nvSpPr>
            <p:spPr>
              <a:xfrm flipH="1">
                <a:off x="5324011" y="4028200"/>
                <a:ext cx="638514" cy="797124"/>
              </a:xfrm>
              <a:custGeom>
                <a:avLst/>
                <a:gdLst/>
                <a:ahLst/>
                <a:cxnLst/>
                <a:rect l="l" t="t" r="r" b="b"/>
                <a:pathLst>
                  <a:path w="684734" h="854825" extrusionOk="0">
                    <a:moveTo>
                      <a:pt x="658109" y="313551"/>
                    </a:moveTo>
                    <a:cubicBezTo>
                      <a:pt x="660042" y="313507"/>
                      <a:pt x="661974" y="313419"/>
                      <a:pt x="663906" y="313375"/>
                    </a:cubicBezTo>
                    <a:cubicBezTo>
                      <a:pt x="663599" y="304503"/>
                      <a:pt x="657494" y="297081"/>
                      <a:pt x="651653" y="290405"/>
                    </a:cubicBezTo>
                    <a:cubicBezTo>
                      <a:pt x="644143" y="281797"/>
                      <a:pt x="634524" y="275385"/>
                      <a:pt x="625565" y="268446"/>
                    </a:cubicBezTo>
                    <a:cubicBezTo>
                      <a:pt x="622403" y="265986"/>
                      <a:pt x="619109" y="263439"/>
                      <a:pt x="615200" y="262429"/>
                    </a:cubicBezTo>
                    <a:cubicBezTo>
                      <a:pt x="611291" y="261418"/>
                      <a:pt x="606636" y="262297"/>
                      <a:pt x="604308" y="265591"/>
                    </a:cubicBezTo>
                    <a:cubicBezTo>
                      <a:pt x="600707" y="257422"/>
                      <a:pt x="588541" y="254743"/>
                      <a:pt x="581865" y="260672"/>
                    </a:cubicBezTo>
                    <a:cubicBezTo>
                      <a:pt x="580987" y="252679"/>
                      <a:pt x="568382" y="249604"/>
                      <a:pt x="563902" y="256236"/>
                    </a:cubicBezTo>
                    <a:cubicBezTo>
                      <a:pt x="560169" y="248287"/>
                      <a:pt x="546774" y="247891"/>
                      <a:pt x="542601" y="255665"/>
                    </a:cubicBezTo>
                    <a:cubicBezTo>
                      <a:pt x="543216" y="251756"/>
                      <a:pt x="539219" y="248331"/>
                      <a:pt x="535267" y="248023"/>
                    </a:cubicBezTo>
                    <a:cubicBezTo>
                      <a:pt x="531314" y="247760"/>
                      <a:pt x="527537" y="249648"/>
                      <a:pt x="524023" y="251493"/>
                    </a:cubicBezTo>
                    <a:cubicBezTo>
                      <a:pt x="519939" y="245783"/>
                      <a:pt x="509750" y="246530"/>
                      <a:pt x="506500" y="252722"/>
                    </a:cubicBezTo>
                    <a:cubicBezTo>
                      <a:pt x="502591" y="242621"/>
                      <a:pt x="490030" y="245432"/>
                      <a:pt x="483705" y="250966"/>
                    </a:cubicBezTo>
                    <a:cubicBezTo>
                      <a:pt x="474965" y="246310"/>
                      <a:pt x="464469" y="245124"/>
                      <a:pt x="454894" y="247716"/>
                    </a:cubicBezTo>
                    <a:cubicBezTo>
                      <a:pt x="453138" y="248199"/>
                      <a:pt x="451293" y="248814"/>
                      <a:pt x="449580" y="248243"/>
                    </a:cubicBezTo>
                    <a:cubicBezTo>
                      <a:pt x="448131" y="247804"/>
                      <a:pt x="447033" y="246618"/>
                      <a:pt x="445847" y="245651"/>
                    </a:cubicBezTo>
                    <a:cubicBezTo>
                      <a:pt x="441104" y="242006"/>
                      <a:pt x="433550" y="242709"/>
                      <a:pt x="429553" y="247189"/>
                    </a:cubicBezTo>
                    <a:cubicBezTo>
                      <a:pt x="432847" y="243499"/>
                      <a:pt x="406759" y="238317"/>
                      <a:pt x="404519" y="236648"/>
                    </a:cubicBezTo>
                    <a:cubicBezTo>
                      <a:pt x="400522" y="233662"/>
                      <a:pt x="396130" y="229313"/>
                      <a:pt x="391387" y="230851"/>
                    </a:cubicBezTo>
                    <a:cubicBezTo>
                      <a:pt x="390113" y="231246"/>
                      <a:pt x="388884" y="232124"/>
                      <a:pt x="387566" y="231949"/>
                    </a:cubicBezTo>
                    <a:cubicBezTo>
                      <a:pt x="386117" y="231773"/>
                      <a:pt x="385107" y="230499"/>
                      <a:pt x="384184" y="229401"/>
                    </a:cubicBezTo>
                    <a:cubicBezTo>
                      <a:pt x="375620" y="219256"/>
                      <a:pt x="359985" y="215830"/>
                      <a:pt x="347995" y="221540"/>
                    </a:cubicBezTo>
                    <a:cubicBezTo>
                      <a:pt x="347248" y="208320"/>
                      <a:pt x="335697" y="214425"/>
                      <a:pt x="328978" y="210999"/>
                    </a:cubicBezTo>
                    <a:cubicBezTo>
                      <a:pt x="329110" y="211087"/>
                      <a:pt x="313299" y="192290"/>
                      <a:pt x="312684" y="206080"/>
                    </a:cubicBezTo>
                    <a:cubicBezTo>
                      <a:pt x="312991" y="199361"/>
                      <a:pt x="312772" y="191543"/>
                      <a:pt x="307457" y="187458"/>
                    </a:cubicBezTo>
                    <a:cubicBezTo>
                      <a:pt x="306315" y="186580"/>
                      <a:pt x="304998" y="185921"/>
                      <a:pt x="304119" y="184823"/>
                    </a:cubicBezTo>
                    <a:cubicBezTo>
                      <a:pt x="302934" y="183374"/>
                      <a:pt x="302758" y="181398"/>
                      <a:pt x="302538" y="179509"/>
                    </a:cubicBezTo>
                    <a:cubicBezTo>
                      <a:pt x="299991" y="157198"/>
                      <a:pt x="295950" y="133745"/>
                      <a:pt x="280447" y="117495"/>
                    </a:cubicBezTo>
                    <a:cubicBezTo>
                      <a:pt x="270214" y="116133"/>
                      <a:pt x="259981" y="114816"/>
                      <a:pt x="249747" y="113454"/>
                    </a:cubicBezTo>
                    <a:cubicBezTo>
                      <a:pt x="266568" y="112532"/>
                      <a:pt x="283258" y="108843"/>
                      <a:pt x="298849" y="102475"/>
                    </a:cubicBezTo>
                    <a:cubicBezTo>
                      <a:pt x="301133" y="101552"/>
                      <a:pt x="303504" y="100498"/>
                      <a:pt x="305086" y="98610"/>
                    </a:cubicBezTo>
                    <a:cubicBezTo>
                      <a:pt x="307545" y="95667"/>
                      <a:pt x="307545" y="91451"/>
                      <a:pt x="307238" y="87674"/>
                    </a:cubicBezTo>
                    <a:cubicBezTo>
                      <a:pt x="306711" y="81393"/>
                      <a:pt x="305569" y="74981"/>
                      <a:pt x="302406" y="69535"/>
                    </a:cubicBezTo>
                    <a:cubicBezTo>
                      <a:pt x="299244" y="64089"/>
                      <a:pt x="293711" y="59697"/>
                      <a:pt x="287430" y="59258"/>
                    </a:cubicBezTo>
                    <a:cubicBezTo>
                      <a:pt x="283170" y="46917"/>
                      <a:pt x="271399" y="38264"/>
                      <a:pt x="258839" y="34575"/>
                    </a:cubicBezTo>
                    <a:cubicBezTo>
                      <a:pt x="246278" y="30886"/>
                      <a:pt x="229237" y="34356"/>
                      <a:pt x="216237" y="35410"/>
                    </a:cubicBezTo>
                    <a:cubicBezTo>
                      <a:pt x="218169" y="36200"/>
                      <a:pt x="220497" y="35849"/>
                      <a:pt x="222078" y="34531"/>
                    </a:cubicBezTo>
                    <a:cubicBezTo>
                      <a:pt x="222913" y="29525"/>
                      <a:pt x="220102" y="24166"/>
                      <a:pt x="215534" y="21970"/>
                    </a:cubicBezTo>
                    <a:cubicBezTo>
                      <a:pt x="210967" y="19774"/>
                      <a:pt x="205037" y="20916"/>
                      <a:pt x="201656" y="24693"/>
                    </a:cubicBezTo>
                    <a:cubicBezTo>
                      <a:pt x="202183" y="19994"/>
                      <a:pt x="199328" y="15163"/>
                      <a:pt x="195024" y="13274"/>
                    </a:cubicBezTo>
                    <a:cubicBezTo>
                      <a:pt x="190720" y="11386"/>
                      <a:pt x="185230" y="12660"/>
                      <a:pt x="182156" y="16217"/>
                    </a:cubicBezTo>
                    <a:cubicBezTo>
                      <a:pt x="179608" y="11386"/>
                      <a:pt x="176797" y="6247"/>
                      <a:pt x="171922" y="3744"/>
                    </a:cubicBezTo>
                    <a:cubicBezTo>
                      <a:pt x="167047" y="1284"/>
                      <a:pt x="159669" y="3173"/>
                      <a:pt x="158615" y="8531"/>
                    </a:cubicBezTo>
                    <a:cubicBezTo>
                      <a:pt x="156902" y="3744"/>
                      <a:pt x="152071" y="186"/>
                      <a:pt x="146976" y="11"/>
                    </a:cubicBezTo>
                    <a:cubicBezTo>
                      <a:pt x="141881" y="-209"/>
                      <a:pt x="136831" y="2953"/>
                      <a:pt x="134723" y="7609"/>
                    </a:cubicBezTo>
                    <a:cubicBezTo>
                      <a:pt x="128925" y="450"/>
                      <a:pt x="115047" y="3964"/>
                      <a:pt x="113422" y="13011"/>
                    </a:cubicBezTo>
                    <a:cubicBezTo>
                      <a:pt x="103803" y="9937"/>
                      <a:pt x="92253" y="15822"/>
                      <a:pt x="89134" y="25440"/>
                    </a:cubicBezTo>
                    <a:cubicBezTo>
                      <a:pt x="82195" y="24957"/>
                      <a:pt x="75519" y="31062"/>
                      <a:pt x="75432" y="38001"/>
                    </a:cubicBezTo>
                    <a:cubicBezTo>
                      <a:pt x="75432" y="40109"/>
                      <a:pt x="75827" y="42437"/>
                      <a:pt x="74597" y="44150"/>
                    </a:cubicBezTo>
                    <a:cubicBezTo>
                      <a:pt x="73455" y="45731"/>
                      <a:pt x="71347" y="46126"/>
                      <a:pt x="69810" y="47356"/>
                    </a:cubicBezTo>
                    <a:cubicBezTo>
                      <a:pt x="66867" y="49727"/>
                      <a:pt x="67087" y="54339"/>
                      <a:pt x="68624" y="57765"/>
                    </a:cubicBezTo>
                    <a:cubicBezTo>
                      <a:pt x="70161" y="61190"/>
                      <a:pt x="72665" y="64221"/>
                      <a:pt x="73587" y="67866"/>
                    </a:cubicBezTo>
                    <a:cubicBezTo>
                      <a:pt x="81141" y="96414"/>
                      <a:pt x="21367" y="133042"/>
                      <a:pt x="5951" y="151005"/>
                    </a:cubicBezTo>
                    <a:cubicBezTo>
                      <a:pt x="3799" y="153553"/>
                      <a:pt x="1603" y="156276"/>
                      <a:pt x="988" y="159526"/>
                    </a:cubicBezTo>
                    <a:cubicBezTo>
                      <a:pt x="373" y="162776"/>
                      <a:pt x="1823" y="166685"/>
                      <a:pt x="4985" y="167739"/>
                    </a:cubicBezTo>
                    <a:cubicBezTo>
                      <a:pt x="2877" y="169495"/>
                      <a:pt x="2965" y="172043"/>
                      <a:pt x="2086" y="174634"/>
                    </a:cubicBezTo>
                    <a:cubicBezTo>
                      <a:pt x="549" y="179026"/>
                      <a:pt x="-988" y="183901"/>
                      <a:pt x="813" y="188205"/>
                    </a:cubicBezTo>
                    <a:cubicBezTo>
                      <a:pt x="2569" y="192509"/>
                      <a:pt x="9333" y="194661"/>
                      <a:pt x="11880" y="190752"/>
                    </a:cubicBezTo>
                    <a:cubicBezTo>
                      <a:pt x="6698" y="196023"/>
                      <a:pt x="8455" y="206475"/>
                      <a:pt x="13110" y="212185"/>
                    </a:cubicBezTo>
                    <a:cubicBezTo>
                      <a:pt x="19522" y="220090"/>
                      <a:pt x="30370" y="223340"/>
                      <a:pt x="40560" y="222770"/>
                    </a:cubicBezTo>
                    <a:cubicBezTo>
                      <a:pt x="50749" y="222199"/>
                      <a:pt x="60411" y="218290"/>
                      <a:pt x="69634" y="214030"/>
                    </a:cubicBezTo>
                    <a:cubicBezTo>
                      <a:pt x="64671" y="218334"/>
                      <a:pt x="59752" y="222638"/>
                      <a:pt x="54789" y="226942"/>
                    </a:cubicBezTo>
                    <a:cubicBezTo>
                      <a:pt x="65067" y="233530"/>
                      <a:pt x="71742" y="245388"/>
                      <a:pt x="72006" y="257598"/>
                    </a:cubicBezTo>
                    <a:cubicBezTo>
                      <a:pt x="75651" y="257729"/>
                      <a:pt x="79296" y="257905"/>
                      <a:pt x="82942" y="258037"/>
                    </a:cubicBezTo>
                    <a:cubicBezTo>
                      <a:pt x="79560" y="266908"/>
                      <a:pt x="89442" y="277537"/>
                      <a:pt x="98533" y="274814"/>
                    </a:cubicBezTo>
                    <a:cubicBezTo>
                      <a:pt x="96513" y="283861"/>
                      <a:pt x="94449" y="292953"/>
                      <a:pt x="92428" y="302000"/>
                    </a:cubicBezTo>
                    <a:cubicBezTo>
                      <a:pt x="91462" y="306348"/>
                      <a:pt x="90496" y="311047"/>
                      <a:pt x="92121" y="315220"/>
                    </a:cubicBezTo>
                    <a:cubicBezTo>
                      <a:pt x="93746" y="319392"/>
                      <a:pt x="99148" y="322335"/>
                      <a:pt x="102881" y="319831"/>
                    </a:cubicBezTo>
                    <a:cubicBezTo>
                      <a:pt x="99499" y="323960"/>
                      <a:pt x="99236" y="330372"/>
                      <a:pt x="102266" y="334764"/>
                    </a:cubicBezTo>
                    <a:cubicBezTo>
                      <a:pt x="105297" y="339156"/>
                      <a:pt x="111358" y="341220"/>
                      <a:pt x="116408" y="339551"/>
                    </a:cubicBezTo>
                    <a:cubicBezTo>
                      <a:pt x="114739" y="344250"/>
                      <a:pt x="114871" y="349828"/>
                      <a:pt x="117945" y="353737"/>
                    </a:cubicBezTo>
                    <a:cubicBezTo>
                      <a:pt x="121020" y="357646"/>
                      <a:pt x="127520" y="358744"/>
                      <a:pt x="131033" y="355230"/>
                    </a:cubicBezTo>
                    <a:cubicBezTo>
                      <a:pt x="132483" y="360061"/>
                      <a:pt x="129672" y="367879"/>
                      <a:pt x="129277" y="372930"/>
                    </a:cubicBezTo>
                    <a:cubicBezTo>
                      <a:pt x="128881" y="377980"/>
                      <a:pt x="130023" y="383909"/>
                      <a:pt x="134503" y="386281"/>
                    </a:cubicBezTo>
                    <a:cubicBezTo>
                      <a:pt x="135777" y="386940"/>
                      <a:pt x="137402" y="387423"/>
                      <a:pt x="137973" y="388741"/>
                    </a:cubicBezTo>
                    <a:cubicBezTo>
                      <a:pt x="138412" y="389751"/>
                      <a:pt x="138061" y="390893"/>
                      <a:pt x="137665" y="391947"/>
                    </a:cubicBezTo>
                    <a:cubicBezTo>
                      <a:pt x="136523" y="395241"/>
                      <a:pt x="135294" y="398579"/>
                      <a:pt x="135294" y="402048"/>
                    </a:cubicBezTo>
                    <a:cubicBezTo>
                      <a:pt x="135294" y="405518"/>
                      <a:pt x="136919" y="409251"/>
                      <a:pt x="140081" y="410700"/>
                    </a:cubicBezTo>
                    <a:cubicBezTo>
                      <a:pt x="141574" y="411403"/>
                      <a:pt x="143419" y="411623"/>
                      <a:pt x="144297" y="413028"/>
                    </a:cubicBezTo>
                    <a:cubicBezTo>
                      <a:pt x="145439" y="414829"/>
                      <a:pt x="144121" y="417113"/>
                      <a:pt x="143419" y="419177"/>
                    </a:cubicBezTo>
                    <a:cubicBezTo>
                      <a:pt x="141442" y="424974"/>
                      <a:pt x="146713" y="432309"/>
                      <a:pt x="152686" y="431167"/>
                    </a:cubicBezTo>
                    <a:cubicBezTo>
                      <a:pt x="150094" y="435207"/>
                      <a:pt x="150270" y="440829"/>
                      <a:pt x="153037" y="444738"/>
                    </a:cubicBezTo>
                    <a:cubicBezTo>
                      <a:pt x="155848" y="448647"/>
                      <a:pt x="161074" y="450623"/>
                      <a:pt x="165774" y="449525"/>
                    </a:cubicBezTo>
                    <a:cubicBezTo>
                      <a:pt x="163753" y="453653"/>
                      <a:pt x="164588" y="458968"/>
                      <a:pt x="167706" y="462305"/>
                    </a:cubicBezTo>
                    <a:cubicBezTo>
                      <a:pt x="170824" y="465643"/>
                      <a:pt x="176095" y="466829"/>
                      <a:pt x="180355" y="465116"/>
                    </a:cubicBezTo>
                    <a:cubicBezTo>
                      <a:pt x="179389" y="470650"/>
                      <a:pt x="179476" y="478072"/>
                      <a:pt x="184791" y="479873"/>
                    </a:cubicBezTo>
                    <a:cubicBezTo>
                      <a:pt x="185889" y="480225"/>
                      <a:pt x="187074" y="480312"/>
                      <a:pt x="188128" y="480796"/>
                    </a:cubicBezTo>
                    <a:cubicBezTo>
                      <a:pt x="189139" y="481323"/>
                      <a:pt x="189973" y="482552"/>
                      <a:pt x="189490" y="483606"/>
                    </a:cubicBezTo>
                    <a:cubicBezTo>
                      <a:pt x="188963" y="484660"/>
                      <a:pt x="186899" y="484177"/>
                      <a:pt x="187250" y="483079"/>
                    </a:cubicBezTo>
                    <a:cubicBezTo>
                      <a:pt x="186635" y="488745"/>
                      <a:pt x="185757" y="494059"/>
                      <a:pt x="188085" y="499242"/>
                    </a:cubicBezTo>
                    <a:cubicBezTo>
                      <a:pt x="190412" y="504424"/>
                      <a:pt x="196122" y="508465"/>
                      <a:pt x="201656" y="507103"/>
                    </a:cubicBezTo>
                    <a:cubicBezTo>
                      <a:pt x="198494" y="511846"/>
                      <a:pt x="196429" y="517819"/>
                      <a:pt x="198054" y="523265"/>
                    </a:cubicBezTo>
                    <a:cubicBezTo>
                      <a:pt x="199679" y="528711"/>
                      <a:pt x="206091" y="532884"/>
                      <a:pt x="211274" y="530556"/>
                    </a:cubicBezTo>
                    <a:cubicBezTo>
                      <a:pt x="208463" y="539252"/>
                      <a:pt x="215139" y="549749"/>
                      <a:pt x="224230" y="550803"/>
                    </a:cubicBezTo>
                    <a:cubicBezTo>
                      <a:pt x="225943" y="565340"/>
                      <a:pt x="231653" y="579087"/>
                      <a:pt x="233497" y="594063"/>
                    </a:cubicBezTo>
                    <a:cubicBezTo>
                      <a:pt x="235825" y="613168"/>
                      <a:pt x="238153" y="632317"/>
                      <a:pt x="240524" y="651422"/>
                    </a:cubicBezTo>
                    <a:cubicBezTo>
                      <a:pt x="243643" y="676939"/>
                      <a:pt x="246761" y="702720"/>
                      <a:pt x="244257" y="728281"/>
                    </a:cubicBezTo>
                    <a:cubicBezTo>
                      <a:pt x="240656" y="764822"/>
                      <a:pt x="222386" y="798727"/>
                      <a:pt x="209473" y="832853"/>
                    </a:cubicBezTo>
                    <a:cubicBezTo>
                      <a:pt x="218916" y="836542"/>
                      <a:pt x="229017" y="838518"/>
                      <a:pt x="239163" y="838606"/>
                    </a:cubicBezTo>
                    <a:cubicBezTo>
                      <a:pt x="244126" y="838650"/>
                      <a:pt x="249396" y="838123"/>
                      <a:pt x="253305" y="835136"/>
                    </a:cubicBezTo>
                    <a:cubicBezTo>
                      <a:pt x="263362" y="827407"/>
                      <a:pt x="258795" y="808653"/>
                      <a:pt x="269423" y="801670"/>
                    </a:cubicBezTo>
                    <a:cubicBezTo>
                      <a:pt x="273332" y="799123"/>
                      <a:pt x="278514" y="798859"/>
                      <a:pt x="282072" y="795785"/>
                    </a:cubicBezTo>
                    <a:cubicBezTo>
                      <a:pt x="289099" y="789680"/>
                      <a:pt x="284795" y="778481"/>
                      <a:pt x="282643" y="769433"/>
                    </a:cubicBezTo>
                    <a:cubicBezTo>
                      <a:pt x="279261" y="755028"/>
                      <a:pt x="283170" y="740007"/>
                      <a:pt x="287035" y="725733"/>
                    </a:cubicBezTo>
                    <a:cubicBezTo>
                      <a:pt x="296477" y="690949"/>
                      <a:pt x="305876" y="656121"/>
                      <a:pt x="315319" y="621337"/>
                    </a:cubicBezTo>
                    <a:cubicBezTo>
                      <a:pt x="312332" y="613168"/>
                      <a:pt x="309653" y="604077"/>
                      <a:pt x="306711" y="595952"/>
                    </a:cubicBezTo>
                    <a:cubicBezTo>
                      <a:pt x="348829" y="651686"/>
                      <a:pt x="357174" y="731048"/>
                      <a:pt x="327572" y="794292"/>
                    </a:cubicBezTo>
                    <a:cubicBezTo>
                      <a:pt x="320413" y="809619"/>
                      <a:pt x="310971" y="824815"/>
                      <a:pt x="310839" y="841768"/>
                    </a:cubicBezTo>
                    <a:cubicBezTo>
                      <a:pt x="310839" y="845194"/>
                      <a:pt x="330778" y="857535"/>
                      <a:pt x="339914" y="854285"/>
                    </a:cubicBezTo>
                    <a:cubicBezTo>
                      <a:pt x="348522" y="851211"/>
                      <a:pt x="357306" y="848049"/>
                      <a:pt x="364289" y="842207"/>
                    </a:cubicBezTo>
                    <a:cubicBezTo>
                      <a:pt x="371272" y="836366"/>
                      <a:pt x="376235" y="827143"/>
                      <a:pt x="374478" y="818184"/>
                    </a:cubicBezTo>
                    <a:cubicBezTo>
                      <a:pt x="373688" y="814099"/>
                      <a:pt x="371579" y="810015"/>
                      <a:pt x="372677" y="806062"/>
                    </a:cubicBezTo>
                    <a:cubicBezTo>
                      <a:pt x="373468" y="803207"/>
                      <a:pt x="375752" y="801011"/>
                      <a:pt x="377421" y="798552"/>
                    </a:cubicBezTo>
                    <a:cubicBezTo>
                      <a:pt x="387303" y="783927"/>
                      <a:pt x="374346" y="765612"/>
                      <a:pt x="378080" y="749362"/>
                    </a:cubicBezTo>
                    <a:cubicBezTo>
                      <a:pt x="386907" y="711021"/>
                      <a:pt x="399073" y="673689"/>
                      <a:pt x="404519" y="634952"/>
                    </a:cubicBezTo>
                    <a:cubicBezTo>
                      <a:pt x="407110" y="616594"/>
                      <a:pt x="409658" y="598280"/>
                      <a:pt x="412249" y="579921"/>
                    </a:cubicBezTo>
                    <a:cubicBezTo>
                      <a:pt x="413698" y="586334"/>
                      <a:pt x="411107" y="601266"/>
                      <a:pt x="414928" y="606317"/>
                    </a:cubicBezTo>
                    <a:cubicBezTo>
                      <a:pt x="418354" y="610841"/>
                      <a:pt x="426654" y="612905"/>
                      <a:pt x="429641" y="606009"/>
                    </a:cubicBezTo>
                    <a:cubicBezTo>
                      <a:pt x="429421" y="610357"/>
                      <a:pt x="432364" y="614749"/>
                      <a:pt x="436536" y="616111"/>
                    </a:cubicBezTo>
                    <a:cubicBezTo>
                      <a:pt x="440708" y="617472"/>
                      <a:pt x="445671" y="615716"/>
                      <a:pt x="448043" y="612070"/>
                    </a:cubicBezTo>
                    <a:cubicBezTo>
                      <a:pt x="448043" y="616023"/>
                      <a:pt x="452435" y="618966"/>
                      <a:pt x="456344" y="618351"/>
                    </a:cubicBezTo>
                    <a:cubicBezTo>
                      <a:pt x="460253" y="617736"/>
                      <a:pt x="463283" y="614442"/>
                      <a:pt x="464601" y="610709"/>
                    </a:cubicBezTo>
                    <a:cubicBezTo>
                      <a:pt x="462580" y="616330"/>
                      <a:pt x="479094" y="616330"/>
                      <a:pt x="481158" y="615891"/>
                    </a:cubicBezTo>
                    <a:cubicBezTo>
                      <a:pt x="486868" y="614662"/>
                      <a:pt x="491830" y="606273"/>
                      <a:pt x="496442" y="605570"/>
                    </a:cubicBezTo>
                    <a:cubicBezTo>
                      <a:pt x="497847" y="605351"/>
                      <a:pt x="498989" y="606536"/>
                      <a:pt x="500131" y="607415"/>
                    </a:cubicBezTo>
                    <a:cubicBezTo>
                      <a:pt x="505665" y="611675"/>
                      <a:pt x="515196" y="607722"/>
                      <a:pt x="516118" y="600827"/>
                    </a:cubicBezTo>
                    <a:cubicBezTo>
                      <a:pt x="517392" y="601178"/>
                      <a:pt x="518665" y="601530"/>
                      <a:pt x="519939" y="601881"/>
                    </a:cubicBezTo>
                    <a:cubicBezTo>
                      <a:pt x="531841" y="605219"/>
                      <a:pt x="538473" y="597577"/>
                      <a:pt x="548355" y="590155"/>
                    </a:cubicBezTo>
                    <a:cubicBezTo>
                      <a:pt x="540976" y="598719"/>
                      <a:pt x="532236" y="606097"/>
                      <a:pt x="522574" y="611982"/>
                    </a:cubicBezTo>
                    <a:cubicBezTo>
                      <a:pt x="530480" y="614530"/>
                      <a:pt x="538956" y="617472"/>
                      <a:pt x="543567" y="624368"/>
                    </a:cubicBezTo>
                    <a:cubicBezTo>
                      <a:pt x="546203" y="628277"/>
                      <a:pt x="547213" y="633064"/>
                      <a:pt x="548047" y="637719"/>
                    </a:cubicBezTo>
                    <a:cubicBezTo>
                      <a:pt x="556787" y="686470"/>
                      <a:pt x="548882" y="738075"/>
                      <a:pt x="525912" y="781950"/>
                    </a:cubicBezTo>
                    <a:cubicBezTo>
                      <a:pt x="540186" y="782609"/>
                      <a:pt x="554459" y="783312"/>
                      <a:pt x="568689" y="783971"/>
                    </a:cubicBezTo>
                    <a:cubicBezTo>
                      <a:pt x="571149" y="784102"/>
                      <a:pt x="573828" y="784146"/>
                      <a:pt x="575892" y="782785"/>
                    </a:cubicBezTo>
                    <a:cubicBezTo>
                      <a:pt x="577781" y="781511"/>
                      <a:pt x="578747" y="779315"/>
                      <a:pt x="579406" y="777119"/>
                    </a:cubicBezTo>
                    <a:cubicBezTo>
                      <a:pt x="582173" y="767764"/>
                      <a:pt x="581162" y="756213"/>
                      <a:pt x="588716" y="749977"/>
                    </a:cubicBezTo>
                    <a:cubicBezTo>
                      <a:pt x="592450" y="746903"/>
                      <a:pt x="597720" y="745761"/>
                      <a:pt x="600707" y="741984"/>
                    </a:cubicBezTo>
                    <a:cubicBezTo>
                      <a:pt x="604791" y="736801"/>
                      <a:pt x="602815" y="729335"/>
                      <a:pt x="600882" y="723054"/>
                    </a:cubicBezTo>
                    <a:cubicBezTo>
                      <a:pt x="595085" y="703862"/>
                      <a:pt x="591615" y="683966"/>
                      <a:pt x="590649" y="663983"/>
                    </a:cubicBezTo>
                    <a:cubicBezTo>
                      <a:pt x="590341" y="657746"/>
                      <a:pt x="590254" y="651466"/>
                      <a:pt x="591659" y="645405"/>
                    </a:cubicBezTo>
                    <a:cubicBezTo>
                      <a:pt x="593152" y="638993"/>
                      <a:pt x="596227" y="633020"/>
                      <a:pt x="597720" y="626564"/>
                    </a:cubicBezTo>
                    <a:cubicBezTo>
                      <a:pt x="600663" y="613827"/>
                      <a:pt x="596798" y="599729"/>
                      <a:pt x="587706" y="590286"/>
                    </a:cubicBezTo>
                    <a:cubicBezTo>
                      <a:pt x="600750" y="600080"/>
                      <a:pt x="609139" y="614837"/>
                      <a:pt x="615507" y="629858"/>
                    </a:cubicBezTo>
                    <a:cubicBezTo>
                      <a:pt x="638433" y="683791"/>
                      <a:pt x="639180" y="746727"/>
                      <a:pt x="617572" y="801187"/>
                    </a:cubicBezTo>
                    <a:cubicBezTo>
                      <a:pt x="636852" y="807731"/>
                      <a:pt x="658812" y="805842"/>
                      <a:pt x="676687" y="796092"/>
                    </a:cubicBezTo>
                    <a:cubicBezTo>
                      <a:pt x="686744" y="790602"/>
                      <a:pt x="674447" y="772376"/>
                      <a:pt x="674579" y="760957"/>
                    </a:cubicBezTo>
                    <a:cubicBezTo>
                      <a:pt x="674579" y="756345"/>
                      <a:pt x="675852" y="751865"/>
                      <a:pt x="676511" y="747342"/>
                    </a:cubicBezTo>
                    <a:cubicBezTo>
                      <a:pt x="680684" y="719014"/>
                      <a:pt x="663467" y="690247"/>
                      <a:pt x="669616" y="662270"/>
                    </a:cubicBezTo>
                    <a:cubicBezTo>
                      <a:pt x="673173" y="646064"/>
                      <a:pt x="684329" y="631702"/>
                      <a:pt x="684724" y="615101"/>
                    </a:cubicBezTo>
                    <a:cubicBezTo>
                      <a:pt x="685339" y="588354"/>
                      <a:pt x="658021" y="567360"/>
                      <a:pt x="657758" y="540614"/>
                    </a:cubicBezTo>
                    <a:cubicBezTo>
                      <a:pt x="657582" y="524759"/>
                      <a:pt x="666981" y="510705"/>
                      <a:pt x="673086" y="496079"/>
                    </a:cubicBezTo>
                    <a:cubicBezTo>
                      <a:pt x="680464" y="478380"/>
                      <a:pt x="683143" y="458792"/>
                      <a:pt x="680815" y="439731"/>
                    </a:cubicBezTo>
                    <a:cubicBezTo>
                      <a:pt x="679937" y="432572"/>
                      <a:pt x="678356" y="425369"/>
                      <a:pt x="678927" y="418167"/>
                    </a:cubicBezTo>
                    <a:cubicBezTo>
                      <a:pt x="679717" y="407670"/>
                      <a:pt x="684724" y="396119"/>
                      <a:pt x="678839" y="387423"/>
                    </a:cubicBezTo>
                    <a:cubicBezTo>
                      <a:pt x="677038" y="384744"/>
                      <a:pt x="674315" y="382592"/>
                      <a:pt x="673437" y="379474"/>
                    </a:cubicBezTo>
                    <a:cubicBezTo>
                      <a:pt x="672515" y="376180"/>
                      <a:pt x="673920" y="372754"/>
                      <a:pt x="674623" y="369416"/>
                    </a:cubicBezTo>
                    <a:cubicBezTo>
                      <a:pt x="676116" y="362301"/>
                      <a:pt x="674227" y="354527"/>
                      <a:pt x="669616" y="348862"/>
                    </a:cubicBezTo>
                    <a:cubicBezTo>
                      <a:pt x="672954" y="349960"/>
                      <a:pt x="676380" y="346534"/>
                      <a:pt x="676731" y="343021"/>
                    </a:cubicBezTo>
                    <a:cubicBezTo>
                      <a:pt x="677082" y="339507"/>
                      <a:pt x="675325" y="336169"/>
                      <a:pt x="673613" y="333095"/>
                    </a:cubicBezTo>
                    <a:cubicBezTo>
                      <a:pt x="668869" y="324487"/>
                      <a:pt x="664126" y="315835"/>
                      <a:pt x="659383" y="307226"/>
                    </a:cubicBezTo>
                    <a:cubicBezTo>
                      <a:pt x="657318" y="306787"/>
                      <a:pt x="660217" y="313726"/>
                      <a:pt x="658197" y="31328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229;p35"/>
              <p:cNvSpPr/>
              <p:nvPr/>
            </p:nvSpPr>
            <p:spPr>
              <a:xfrm flipH="1">
                <a:off x="3671432" y="4603952"/>
                <a:ext cx="2945935" cy="221361"/>
              </a:xfrm>
              <a:custGeom>
                <a:avLst/>
                <a:gdLst/>
                <a:ahLst/>
                <a:cxnLst/>
                <a:rect l="l" t="t" r="r" b="b"/>
                <a:pathLst>
                  <a:path w="1870435" h="140102" extrusionOk="0">
                    <a:moveTo>
                      <a:pt x="1543984" y="92318"/>
                    </a:moveTo>
                    <a:cubicBezTo>
                      <a:pt x="1539943" y="90913"/>
                      <a:pt x="1534760" y="89288"/>
                      <a:pt x="1530061" y="88322"/>
                    </a:cubicBezTo>
                    <a:cubicBezTo>
                      <a:pt x="1530061" y="88322"/>
                      <a:pt x="1528919" y="64649"/>
                      <a:pt x="1542183" y="48223"/>
                    </a:cubicBezTo>
                    <a:cubicBezTo>
                      <a:pt x="1522682" y="57710"/>
                      <a:pt x="1508628" y="65572"/>
                      <a:pt x="1507750" y="80284"/>
                    </a:cubicBezTo>
                    <a:cubicBezTo>
                      <a:pt x="1502348" y="66494"/>
                      <a:pt x="1475294" y="57271"/>
                      <a:pt x="1475294" y="57271"/>
                    </a:cubicBezTo>
                    <a:cubicBezTo>
                      <a:pt x="1475294" y="57271"/>
                      <a:pt x="1489216" y="74575"/>
                      <a:pt x="1490138" y="89991"/>
                    </a:cubicBezTo>
                    <a:cubicBezTo>
                      <a:pt x="1412182" y="86653"/>
                      <a:pt x="1334971" y="83534"/>
                      <a:pt x="1260484" y="82524"/>
                    </a:cubicBezTo>
                    <a:cubicBezTo>
                      <a:pt x="1248187" y="82349"/>
                      <a:pt x="1235758" y="82173"/>
                      <a:pt x="1223197" y="81997"/>
                    </a:cubicBezTo>
                    <a:cubicBezTo>
                      <a:pt x="1210065" y="79933"/>
                      <a:pt x="1191048" y="77166"/>
                      <a:pt x="1170230" y="75102"/>
                    </a:cubicBezTo>
                    <a:cubicBezTo>
                      <a:pt x="1168693" y="52791"/>
                      <a:pt x="1173217" y="46335"/>
                      <a:pt x="1181298" y="27142"/>
                    </a:cubicBezTo>
                    <a:cubicBezTo>
                      <a:pt x="1163862" y="34257"/>
                      <a:pt x="1147699" y="57842"/>
                      <a:pt x="1147699" y="57842"/>
                    </a:cubicBezTo>
                    <a:cubicBezTo>
                      <a:pt x="1147699" y="57842"/>
                      <a:pt x="1137730" y="19324"/>
                      <a:pt x="1132723" y="0"/>
                    </a:cubicBezTo>
                    <a:cubicBezTo>
                      <a:pt x="1120733" y="14757"/>
                      <a:pt x="1117834" y="41108"/>
                      <a:pt x="1117878" y="63112"/>
                    </a:cubicBezTo>
                    <a:cubicBezTo>
                      <a:pt x="1106459" y="52835"/>
                      <a:pt x="1091746" y="42294"/>
                      <a:pt x="1075452" y="37068"/>
                    </a:cubicBezTo>
                    <a:cubicBezTo>
                      <a:pt x="1082699" y="46335"/>
                      <a:pt x="1097236" y="64781"/>
                      <a:pt x="1097236" y="64781"/>
                    </a:cubicBezTo>
                    <a:cubicBezTo>
                      <a:pt x="1097236" y="64781"/>
                      <a:pt x="1063506" y="43436"/>
                      <a:pt x="1043962" y="41064"/>
                    </a:cubicBezTo>
                    <a:cubicBezTo>
                      <a:pt x="1059378" y="50683"/>
                      <a:pt x="1073783" y="61487"/>
                      <a:pt x="1087091" y="73301"/>
                    </a:cubicBezTo>
                    <a:cubicBezTo>
                      <a:pt x="1068908" y="74794"/>
                      <a:pt x="1046378" y="77342"/>
                      <a:pt x="1027185" y="79713"/>
                    </a:cubicBezTo>
                    <a:cubicBezTo>
                      <a:pt x="834511" y="77869"/>
                      <a:pt x="631120" y="77210"/>
                      <a:pt x="445781" y="79713"/>
                    </a:cubicBezTo>
                    <a:cubicBezTo>
                      <a:pt x="451051" y="74531"/>
                      <a:pt x="457112" y="68470"/>
                      <a:pt x="462251" y="66318"/>
                    </a:cubicBezTo>
                    <a:cubicBezTo>
                      <a:pt x="449953" y="64474"/>
                      <a:pt x="415608" y="67899"/>
                      <a:pt x="404761" y="75936"/>
                    </a:cubicBezTo>
                    <a:cubicBezTo>
                      <a:pt x="404497" y="57139"/>
                      <a:pt x="411700" y="38473"/>
                      <a:pt x="423206" y="28108"/>
                    </a:cubicBezTo>
                    <a:cubicBezTo>
                      <a:pt x="406693" y="37068"/>
                      <a:pt x="391409" y="50068"/>
                      <a:pt x="378233" y="66318"/>
                    </a:cubicBezTo>
                    <a:cubicBezTo>
                      <a:pt x="375773" y="42821"/>
                      <a:pt x="369317" y="20071"/>
                      <a:pt x="359523" y="483"/>
                    </a:cubicBezTo>
                    <a:cubicBezTo>
                      <a:pt x="362729" y="20247"/>
                      <a:pt x="361631" y="41240"/>
                      <a:pt x="356449" y="60213"/>
                    </a:cubicBezTo>
                    <a:cubicBezTo>
                      <a:pt x="343669" y="44622"/>
                      <a:pt x="327902" y="33598"/>
                      <a:pt x="311168" y="28591"/>
                    </a:cubicBezTo>
                    <a:cubicBezTo>
                      <a:pt x="320523" y="41635"/>
                      <a:pt x="328121" y="56963"/>
                      <a:pt x="333611" y="73653"/>
                    </a:cubicBezTo>
                    <a:cubicBezTo>
                      <a:pt x="310992" y="65176"/>
                      <a:pt x="287584" y="60477"/>
                      <a:pt x="264131" y="59774"/>
                    </a:cubicBezTo>
                    <a:cubicBezTo>
                      <a:pt x="272036" y="65484"/>
                      <a:pt x="295445" y="75717"/>
                      <a:pt x="306732" y="82392"/>
                    </a:cubicBezTo>
                    <a:cubicBezTo>
                      <a:pt x="215776" y="84632"/>
                      <a:pt x="131802" y="87882"/>
                      <a:pt x="58896" y="92450"/>
                    </a:cubicBezTo>
                    <a:cubicBezTo>
                      <a:pt x="41899" y="93504"/>
                      <a:pt x="22179" y="94514"/>
                      <a:pt x="0" y="95525"/>
                    </a:cubicBezTo>
                    <a:cubicBezTo>
                      <a:pt x="49848" y="97413"/>
                      <a:pt x="99741" y="99214"/>
                      <a:pt x="149633" y="100839"/>
                    </a:cubicBezTo>
                    <a:cubicBezTo>
                      <a:pt x="258773" y="104440"/>
                      <a:pt x="367429" y="105845"/>
                      <a:pt x="476700" y="105187"/>
                    </a:cubicBezTo>
                    <a:cubicBezTo>
                      <a:pt x="584303" y="104528"/>
                      <a:pt x="691509" y="105670"/>
                      <a:pt x="798980" y="109271"/>
                    </a:cubicBezTo>
                    <a:cubicBezTo>
                      <a:pt x="805787" y="109491"/>
                      <a:pt x="812595" y="109754"/>
                      <a:pt x="819446" y="109974"/>
                    </a:cubicBezTo>
                    <a:cubicBezTo>
                      <a:pt x="807237" y="111379"/>
                      <a:pt x="795730" y="112697"/>
                      <a:pt x="785892" y="113839"/>
                    </a:cubicBezTo>
                    <a:cubicBezTo>
                      <a:pt x="733365" y="119944"/>
                      <a:pt x="500109" y="140102"/>
                      <a:pt x="500109" y="140102"/>
                    </a:cubicBezTo>
                    <a:cubicBezTo>
                      <a:pt x="500109" y="140102"/>
                      <a:pt x="696736" y="134744"/>
                      <a:pt x="778558" y="134744"/>
                    </a:cubicBezTo>
                    <a:cubicBezTo>
                      <a:pt x="827440" y="134744"/>
                      <a:pt x="946549" y="125214"/>
                      <a:pt x="1044401" y="117572"/>
                    </a:cubicBezTo>
                    <a:cubicBezTo>
                      <a:pt x="1070665" y="118275"/>
                      <a:pt x="1096929" y="118846"/>
                      <a:pt x="1123236" y="119197"/>
                    </a:cubicBezTo>
                    <a:cubicBezTo>
                      <a:pt x="1208220" y="120427"/>
                      <a:pt x="1293248" y="119724"/>
                      <a:pt x="1378276" y="120778"/>
                    </a:cubicBezTo>
                    <a:cubicBezTo>
                      <a:pt x="1463962" y="121832"/>
                      <a:pt x="1531554" y="113970"/>
                      <a:pt x="1617021" y="108920"/>
                    </a:cubicBezTo>
                    <a:cubicBezTo>
                      <a:pt x="1691816" y="104484"/>
                      <a:pt x="1779962" y="112916"/>
                      <a:pt x="1870436" y="99785"/>
                    </a:cubicBezTo>
                    <a:cubicBezTo>
                      <a:pt x="1764678" y="101190"/>
                      <a:pt x="1654089" y="96974"/>
                      <a:pt x="1544071" y="922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 name="Google Shape;230;p35"/>
            <p:cNvGrpSpPr/>
            <p:nvPr/>
          </p:nvGrpSpPr>
          <p:grpSpPr>
            <a:xfrm>
              <a:off x="72178" y="1967679"/>
              <a:ext cx="4304864" cy="2477734"/>
              <a:chOff x="-245347" y="1449379"/>
              <a:chExt cx="4304864" cy="2477734"/>
            </a:xfrm>
          </p:grpSpPr>
          <p:grpSp>
            <p:nvGrpSpPr>
              <p:cNvPr id="35" name="Google Shape;231;p35"/>
              <p:cNvGrpSpPr/>
              <p:nvPr/>
            </p:nvGrpSpPr>
            <p:grpSpPr>
              <a:xfrm flipH="1">
                <a:off x="-245347" y="1449379"/>
                <a:ext cx="3805220" cy="2414613"/>
                <a:chOff x="9264567" y="17328"/>
                <a:chExt cx="5050060" cy="3190135"/>
              </a:xfrm>
            </p:grpSpPr>
            <p:sp>
              <p:nvSpPr>
                <p:cNvPr id="37" name="Google Shape;232;p35"/>
                <p:cNvSpPr/>
                <p:nvPr/>
              </p:nvSpPr>
              <p:spPr>
                <a:xfrm>
                  <a:off x="11438343" y="17328"/>
                  <a:ext cx="2876284" cy="3184480"/>
                </a:xfrm>
                <a:custGeom>
                  <a:avLst/>
                  <a:gdLst/>
                  <a:ahLst/>
                  <a:cxnLst/>
                  <a:rect l="l" t="t" r="r" b="b"/>
                  <a:pathLst>
                    <a:path w="681584" h="754616" extrusionOk="0">
                      <a:moveTo>
                        <a:pt x="677017" y="581799"/>
                      </a:moveTo>
                      <a:cubicBezTo>
                        <a:pt x="677499" y="581492"/>
                        <a:pt x="677983" y="581140"/>
                        <a:pt x="678421" y="580745"/>
                      </a:cubicBezTo>
                      <a:cubicBezTo>
                        <a:pt x="679433" y="579823"/>
                        <a:pt x="680355" y="578681"/>
                        <a:pt x="681585" y="578154"/>
                      </a:cubicBezTo>
                      <a:cubicBezTo>
                        <a:pt x="679475" y="577144"/>
                        <a:pt x="676577" y="576748"/>
                        <a:pt x="674293" y="576924"/>
                      </a:cubicBezTo>
                      <a:cubicBezTo>
                        <a:pt x="673767" y="576924"/>
                        <a:pt x="673239" y="577056"/>
                        <a:pt x="672713" y="577188"/>
                      </a:cubicBezTo>
                      <a:cubicBezTo>
                        <a:pt x="672932" y="576880"/>
                        <a:pt x="673151" y="576617"/>
                        <a:pt x="673327" y="576309"/>
                      </a:cubicBezTo>
                      <a:cubicBezTo>
                        <a:pt x="674030" y="575123"/>
                        <a:pt x="674513" y="573762"/>
                        <a:pt x="675523" y="572840"/>
                      </a:cubicBezTo>
                      <a:cubicBezTo>
                        <a:pt x="673811" y="572620"/>
                        <a:pt x="671747" y="572840"/>
                        <a:pt x="669945" y="573323"/>
                      </a:cubicBezTo>
                      <a:cubicBezTo>
                        <a:pt x="669111" y="573147"/>
                        <a:pt x="668277" y="573103"/>
                        <a:pt x="667442" y="573059"/>
                      </a:cubicBezTo>
                      <a:cubicBezTo>
                        <a:pt x="667355" y="571786"/>
                        <a:pt x="667135" y="570556"/>
                        <a:pt x="666827" y="569414"/>
                      </a:cubicBezTo>
                      <a:cubicBezTo>
                        <a:pt x="666959" y="569282"/>
                        <a:pt x="667047" y="569063"/>
                        <a:pt x="667179" y="568931"/>
                      </a:cubicBezTo>
                      <a:cubicBezTo>
                        <a:pt x="667003" y="568931"/>
                        <a:pt x="666827" y="568931"/>
                        <a:pt x="666651" y="568931"/>
                      </a:cubicBezTo>
                      <a:cubicBezTo>
                        <a:pt x="666213" y="567613"/>
                        <a:pt x="665509" y="566428"/>
                        <a:pt x="664675" y="565373"/>
                      </a:cubicBezTo>
                      <a:cubicBezTo>
                        <a:pt x="664675" y="565373"/>
                        <a:pt x="664675" y="565286"/>
                        <a:pt x="664675" y="565242"/>
                      </a:cubicBezTo>
                      <a:cubicBezTo>
                        <a:pt x="665159" y="564934"/>
                        <a:pt x="665597" y="564627"/>
                        <a:pt x="666037" y="564232"/>
                      </a:cubicBezTo>
                      <a:cubicBezTo>
                        <a:pt x="667047" y="563309"/>
                        <a:pt x="667969" y="562167"/>
                        <a:pt x="669199" y="561640"/>
                      </a:cubicBezTo>
                      <a:cubicBezTo>
                        <a:pt x="667091" y="560630"/>
                        <a:pt x="664192" y="560235"/>
                        <a:pt x="661908" y="560410"/>
                      </a:cubicBezTo>
                      <a:cubicBezTo>
                        <a:pt x="661381" y="560410"/>
                        <a:pt x="660854" y="560542"/>
                        <a:pt x="660327" y="560674"/>
                      </a:cubicBezTo>
                      <a:cubicBezTo>
                        <a:pt x="660547" y="560367"/>
                        <a:pt x="660767" y="560103"/>
                        <a:pt x="660942" y="559796"/>
                      </a:cubicBezTo>
                      <a:cubicBezTo>
                        <a:pt x="661645" y="558610"/>
                        <a:pt x="662128" y="557248"/>
                        <a:pt x="663138" y="556326"/>
                      </a:cubicBezTo>
                      <a:cubicBezTo>
                        <a:pt x="662919" y="556326"/>
                        <a:pt x="662699" y="556326"/>
                        <a:pt x="662479" y="556326"/>
                      </a:cubicBezTo>
                      <a:cubicBezTo>
                        <a:pt x="662787" y="556062"/>
                        <a:pt x="663094" y="555799"/>
                        <a:pt x="663489" y="555623"/>
                      </a:cubicBezTo>
                      <a:cubicBezTo>
                        <a:pt x="661381" y="554613"/>
                        <a:pt x="658483" y="554218"/>
                        <a:pt x="656199" y="554393"/>
                      </a:cubicBezTo>
                      <a:cubicBezTo>
                        <a:pt x="655672" y="554393"/>
                        <a:pt x="655145" y="554525"/>
                        <a:pt x="654618" y="554657"/>
                      </a:cubicBezTo>
                      <a:cubicBezTo>
                        <a:pt x="654837" y="554350"/>
                        <a:pt x="655057" y="554086"/>
                        <a:pt x="655233" y="553779"/>
                      </a:cubicBezTo>
                      <a:cubicBezTo>
                        <a:pt x="655935" y="552593"/>
                        <a:pt x="656418" y="551231"/>
                        <a:pt x="657429" y="550309"/>
                      </a:cubicBezTo>
                      <a:cubicBezTo>
                        <a:pt x="655891" y="550089"/>
                        <a:pt x="654047" y="550309"/>
                        <a:pt x="652378" y="550704"/>
                      </a:cubicBezTo>
                      <a:cubicBezTo>
                        <a:pt x="652246" y="549782"/>
                        <a:pt x="652158" y="548860"/>
                        <a:pt x="652378" y="547981"/>
                      </a:cubicBezTo>
                      <a:cubicBezTo>
                        <a:pt x="651324" y="548552"/>
                        <a:pt x="650314" y="549343"/>
                        <a:pt x="649391" y="550265"/>
                      </a:cubicBezTo>
                      <a:cubicBezTo>
                        <a:pt x="649303" y="548991"/>
                        <a:pt x="649040" y="547762"/>
                        <a:pt x="648689" y="546708"/>
                      </a:cubicBezTo>
                      <a:cubicBezTo>
                        <a:pt x="648249" y="545302"/>
                        <a:pt x="647503" y="544072"/>
                        <a:pt x="646580" y="542931"/>
                      </a:cubicBezTo>
                      <a:cubicBezTo>
                        <a:pt x="646580" y="542931"/>
                        <a:pt x="646580" y="542843"/>
                        <a:pt x="646580" y="542799"/>
                      </a:cubicBezTo>
                      <a:cubicBezTo>
                        <a:pt x="647064" y="542491"/>
                        <a:pt x="647503" y="542184"/>
                        <a:pt x="647942" y="541789"/>
                      </a:cubicBezTo>
                      <a:cubicBezTo>
                        <a:pt x="648952" y="540866"/>
                        <a:pt x="649874" y="539725"/>
                        <a:pt x="651104" y="539197"/>
                      </a:cubicBezTo>
                      <a:cubicBezTo>
                        <a:pt x="648996" y="538187"/>
                        <a:pt x="646097" y="537792"/>
                        <a:pt x="643814" y="537968"/>
                      </a:cubicBezTo>
                      <a:cubicBezTo>
                        <a:pt x="643330" y="537968"/>
                        <a:pt x="642891" y="538100"/>
                        <a:pt x="642408" y="538187"/>
                      </a:cubicBezTo>
                      <a:cubicBezTo>
                        <a:pt x="642364" y="538187"/>
                        <a:pt x="642320" y="538187"/>
                        <a:pt x="642276" y="538187"/>
                      </a:cubicBezTo>
                      <a:cubicBezTo>
                        <a:pt x="642496" y="537924"/>
                        <a:pt x="642716" y="537660"/>
                        <a:pt x="642847" y="537353"/>
                      </a:cubicBezTo>
                      <a:cubicBezTo>
                        <a:pt x="643550" y="536167"/>
                        <a:pt x="644033" y="534806"/>
                        <a:pt x="645043" y="533883"/>
                      </a:cubicBezTo>
                      <a:cubicBezTo>
                        <a:pt x="643155" y="533620"/>
                        <a:pt x="640827" y="533971"/>
                        <a:pt x="638894" y="534586"/>
                      </a:cubicBezTo>
                      <a:cubicBezTo>
                        <a:pt x="638763" y="534366"/>
                        <a:pt x="638631" y="534147"/>
                        <a:pt x="638499" y="533971"/>
                      </a:cubicBezTo>
                      <a:cubicBezTo>
                        <a:pt x="638587" y="533883"/>
                        <a:pt x="638675" y="533752"/>
                        <a:pt x="638763" y="533708"/>
                      </a:cubicBezTo>
                      <a:cubicBezTo>
                        <a:pt x="638587" y="533708"/>
                        <a:pt x="638412" y="533708"/>
                        <a:pt x="638280" y="533708"/>
                      </a:cubicBezTo>
                      <a:cubicBezTo>
                        <a:pt x="638280" y="533708"/>
                        <a:pt x="638280" y="533708"/>
                        <a:pt x="638280" y="533708"/>
                      </a:cubicBezTo>
                      <a:cubicBezTo>
                        <a:pt x="638763" y="533400"/>
                        <a:pt x="639246" y="533049"/>
                        <a:pt x="639685" y="532654"/>
                      </a:cubicBezTo>
                      <a:cubicBezTo>
                        <a:pt x="640695" y="531731"/>
                        <a:pt x="641618" y="530589"/>
                        <a:pt x="642847" y="530062"/>
                      </a:cubicBezTo>
                      <a:cubicBezTo>
                        <a:pt x="640739" y="529052"/>
                        <a:pt x="637840" y="528657"/>
                        <a:pt x="635556" y="528832"/>
                      </a:cubicBezTo>
                      <a:cubicBezTo>
                        <a:pt x="635162" y="528832"/>
                        <a:pt x="634810" y="528920"/>
                        <a:pt x="634415" y="529008"/>
                      </a:cubicBezTo>
                      <a:cubicBezTo>
                        <a:pt x="634415" y="528832"/>
                        <a:pt x="634415" y="528701"/>
                        <a:pt x="634371" y="528525"/>
                      </a:cubicBezTo>
                      <a:cubicBezTo>
                        <a:pt x="634458" y="528393"/>
                        <a:pt x="634546" y="528305"/>
                        <a:pt x="634634" y="528174"/>
                      </a:cubicBezTo>
                      <a:cubicBezTo>
                        <a:pt x="635337" y="526988"/>
                        <a:pt x="635820" y="525626"/>
                        <a:pt x="636830" y="524704"/>
                      </a:cubicBezTo>
                      <a:cubicBezTo>
                        <a:pt x="634546" y="524397"/>
                        <a:pt x="631648" y="524924"/>
                        <a:pt x="629540" y="525758"/>
                      </a:cubicBezTo>
                      <a:cubicBezTo>
                        <a:pt x="629276" y="525890"/>
                        <a:pt x="629012" y="526022"/>
                        <a:pt x="628750" y="526153"/>
                      </a:cubicBezTo>
                      <a:cubicBezTo>
                        <a:pt x="628750" y="525934"/>
                        <a:pt x="628750" y="525714"/>
                        <a:pt x="628750" y="525495"/>
                      </a:cubicBezTo>
                      <a:cubicBezTo>
                        <a:pt x="628925" y="525363"/>
                        <a:pt x="629100" y="525275"/>
                        <a:pt x="629232" y="525143"/>
                      </a:cubicBezTo>
                      <a:cubicBezTo>
                        <a:pt x="630242" y="524221"/>
                        <a:pt x="631164" y="523079"/>
                        <a:pt x="632394" y="522552"/>
                      </a:cubicBezTo>
                      <a:cubicBezTo>
                        <a:pt x="631164" y="521981"/>
                        <a:pt x="629628" y="521586"/>
                        <a:pt x="628134" y="521410"/>
                      </a:cubicBezTo>
                      <a:cubicBezTo>
                        <a:pt x="628134" y="521322"/>
                        <a:pt x="628090" y="521190"/>
                        <a:pt x="628046" y="521103"/>
                      </a:cubicBezTo>
                      <a:cubicBezTo>
                        <a:pt x="629628" y="520576"/>
                        <a:pt x="631208" y="519785"/>
                        <a:pt x="632438" y="518863"/>
                      </a:cubicBezTo>
                      <a:cubicBezTo>
                        <a:pt x="632878" y="518555"/>
                        <a:pt x="633273" y="518204"/>
                        <a:pt x="633624" y="517809"/>
                      </a:cubicBezTo>
                      <a:cubicBezTo>
                        <a:pt x="633624" y="518160"/>
                        <a:pt x="633536" y="518555"/>
                        <a:pt x="633580" y="518907"/>
                      </a:cubicBezTo>
                      <a:cubicBezTo>
                        <a:pt x="633624" y="520268"/>
                        <a:pt x="633932" y="521674"/>
                        <a:pt x="633580" y="522991"/>
                      </a:cubicBezTo>
                      <a:cubicBezTo>
                        <a:pt x="635250" y="522244"/>
                        <a:pt x="636918" y="520883"/>
                        <a:pt x="638192" y="519390"/>
                      </a:cubicBezTo>
                      <a:cubicBezTo>
                        <a:pt x="638412" y="519741"/>
                        <a:pt x="638631" y="520092"/>
                        <a:pt x="638763" y="520488"/>
                      </a:cubicBezTo>
                      <a:cubicBezTo>
                        <a:pt x="639422" y="519302"/>
                        <a:pt x="639905" y="517809"/>
                        <a:pt x="640212" y="516315"/>
                      </a:cubicBezTo>
                      <a:cubicBezTo>
                        <a:pt x="640959" y="514690"/>
                        <a:pt x="641354" y="512934"/>
                        <a:pt x="641486" y="511089"/>
                      </a:cubicBezTo>
                      <a:cubicBezTo>
                        <a:pt x="641618" y="511221"/>
                        <a:pt x="641706" y="511309"/>
                        <a:pt x="641837" y="511396"/>
                      </a:cubicBezTo>
                      <a:cubicBezTo>
                        <a:pt x="641837" y="511967"/>
                        <a:pt x="641837" y="512538"/>
                        <a:pt x="641925" y="513153"/>
                      </a:cubicBezTo>
                      <a:cubicBezTo>
                        <a:pt x="642232" y="515832"/>
                        <a:pt x="643111" y="518775"/>
                        <a:pt x="644780" y="520927"/>
                      </a:cubicBezTo>
                      <a:cubicBezTo>
                        <a:pt x="645614" y="522025"/>
                        <a:pt x="646668" y="522991"/>
                        <a:pt x="647151" y="524265"/>
                      </a:cubicBezTo>
                      <a:cubicBezTo>
                        <a:pt x="648293" y="522244"/>
                        <a:pt x="648952" y="519390"/>
                        <a:pt x="648952" y="517106"/>
                      </a:cubicBezTo>
                      <a:cubicBezTo>
                        <a:pt x="648952" y="515525"/>
                        <a:pt x="648601" y="513988"/>
                        <a:pt x="647986" y="512494"/>
                      </a:cubicBezTo>
                      <a:cubicBezTo>
                        <a:pt x="648996" y="513988"/>
                        <a:pt x="650182" y="515393"/>
                        <a:pt x="651587" y="516359"/>
                      </a:cubicBezTo>
                      <a:cubicBezTo>
                        <a:pt x="652729" y="517150"/>
                        <a:pt x="654003" y="517765"/>
                        <a:pt x="654881" y="518819"/>
                      </a:cubicBezTo>
                      <a:cubicBezTo>
                        <a:pt x="655364" y="516535"/>
                        <a:pt x="655101" y="513636"/>
                        <a:pt x="654398" y="511484"/>
                      </a:cubicBezTo>
                      <a:cubicBezTo>
                        <a:pt x="653959" y="510035"/>
                        <a:pt x="653168" y="508805"/>
                        <a:pt x="652246" y="507619"/>
                      </a:cubicBezTo>
                      <a:cubicBezTo>
                        <a:pt x="652729" y="507312"/>
                        <a:pt x="653212" y="506961"/>
                        <a:pt x="653651" y="506565"/>
                      </a:cubicBezTo>
                      <a:cubicBezTo>
                        <a:pt x="654661" y="505643"/>
                        <a:pt x="655584" y="504501"/>
                        <a:pt x="656814" y="503974"/>
                      </a:cubicBezTo>
                      <a:cubicBezTo>
                        <a:pt x="654705" y="502964"/>
                        <a:pt x="651807" y="502569"/>
                        <a:pt x="649523" y="502745"/>
                      </a:cubicBezTo>
                      <a:cubicBezTo>
                        <a:pt x="648996" y="502745"/>
                        <a:pt x="648469" y="502876"/>
                        <a:pt x="647942" y="503008"/>
                      </a:cubicBezTo>
                      <a:cubicBezTo>
                        <a:pt x="648162" y="502701"/>
                        <a:pt x="648381" y="502437"/>
                        <a:pt x="648557" y="502130"/>
                      </a:cubicBezTo>
                      <a:cubicBezTo>
                        <a:pt x="649260" y="500944"/>
                        <a:pt x="649743" y="499582"/>
                        <a:pt x="650753" y="498660"/>
                      </a:cubicBezTo>
                      <a:cubicBezTo>
                        <a:pt x="649040" y="498440"/>
                        <a:pt x="646976" y="498660"/>
                        <a:pt x="645175" y="499143"/>
                      </a:cubicBezTo>
                      <a:cubicBezTo>
                        <a:pt x="643814" y="498880"/>
                        <a:pt x="642364" y="498792"/>
                        <a:pt x="641134" y="498880"/>
                      </a:cubicBezTo>
                      <a:cubicBezTo>
                        <a:pt x="640651" y="498880"/>
                        <a:pt x="640168" y="499011"/>
                        <a:pt x="639685" y="499099"/>
                      </a:cubicBezTo>
                      <a:cubicBezTo>
                        <a:pt x="639685" y="499011"/>
                        <a:pt x="639729" y="498923"/>
                        <a:pt x="639773" y="498792"/>
                      </a:cubicBezTo>
                      <a:cubicBezTo>
                        <a:pt x="639905" y="498616"/>
                        <a:pt x="640080" y="498440"/>
                        <a:pt x="640168" y="498221"/>
                      </a:cubicBezTo>
                      <a:cubicBezTo>
                        <a:pt x="640871" y="497035"/>
                        <a:pt x="641354" y="495673"/>
                        <a:pt x="642364" y="494751"/>
                      </a:cubicBezTo>
                      <a:cubicBezTo>
                        <a:pt x="641662" y="494663"/>
                        <a:pt x="640915" y="494663"/>
                        <a:pt x="640168" y="494707"/>
                      </a:cubicBezTo>
                      <a:cubicBezTo>
                        <a:pt x="640168" y="494575"/>
                        <a:pt x="640168" y="494444"/>
                        <a:pt x="640168" y="494312"/>
                      </a:cubicBezTo>
                      <a:cubicBezTo>
                        <a:pt x="640036" y="492950"/>
                        <a:pt x="639685" y="491545"/>
                        <a:pt x="639948" y="490227"/>
                      </a:cubicBezTo>
                      <a:cubicBezTo>
                        <a:pt x="638894" y="490798"/>
                        <a:pt x="637884" y="491589"/>
                        <a:pt x="636962" y="492511"/>
                      </a:cubicBezTo>
                      <a:cubicBezTo>
                        <a:pt x="636874" y="491238"/>
                        <a:pt x="636611" y="490008"/>
                        <a:pt x="636260" y="488954"/>
                      </a:cubicBezTo>
                      <a:cubicBezTo>
                        <a:pt x="635820" y="487548"/>
                        <a:pt x="635030" y="486275"/>
                        <a:pt x="634108" y="485089"/>
                      </a:cubicBezTo>
                      <a:cubicBezTo>
                        <a:pt x="634590" y="484781"/>
                        <a:pt x="635074" y="484430"/>
                        <a:pt x="635513" y="484035"/>
                      </a:cubicBezTo>
                      <a:cubicBezTo>
                        <a:pt x="636523" y="483112"/>
                        <a:pt x="637445" y="481970"/>
                        <a:pt x="638675" y="481443"/>
                      </a:cubicBezTo>
                      <a:cubicBezTo>
                        <a:pt x="636567" y="480433"/>
                        <a:pt x="633668" y="480038"/>
                        <a:pt x="631384" y="480214"/>
                      </a:cubicBezTo>
                      <a:cubicBezTo>
                        <a:pt x="630858" y="480214"/>
                        <a:pt x="630330" y="480345"/>
                        <a:pt x="629804" y="480477"/>
                      </a:cubicBezTo>
                      <a:cubicBezTo>
                        <a:pt x="630023" y="480170"/>
                        <a:pt x="630242" y="479906"/>
                        <a:pt x="630418" y="479599"/>
                      </a:cubicBezTo>
                      <a:cubicBezTo>
                        <a:pt x="631121" y="478413"/>
                        <a:pt x="631604" y="477052"/>
                        <a:pt x="632614" y="476129"/>
                      </a:cubicBezTo>
                      <a:cubicBezTo>
                        <a:pt x="630330" y="475822"/>
                        <a:pt x="627432" y="476349"/>
                        <a:pt x="625324" y="477183"/>
                      </a:cubicBezTo>
                      <a:cubicBezTo>
                        <a:pt x="621722" y="478677"/>
                        <a:pt x="619262" y="481927"/>
                        <a:pt x="617462" y="485440"/>
                      </a:cubicBezTo>
                      <a:cubicBezTo>
                        <a:pt x="615968" y="486187"/>
                        <a:pt x="614564" y="487065"/>
                        <a:pt x="613378" y="488207"/>
                      </a:cubicBezTo>
                      <a:cubicBezTo>
                        <a:pt x="612850" y="488690"/>
                        <a:pt x="612368" y="489217"/>
                        <a:pt x="611884" y="489788"/>
                      </a:cubicBezTo>
                      <a:cubicBezTo>
                        <a:pt x="611796" y="488822"/>
                        <a:pt x="611620" y="487856"/>
                        <a:pt x="611401" y="486890"/>
                      </a:cubicBezTo>
                      <a:cubicBezTo>
                        <a:pt x="611620" y="487241"/>
                        <a:pt x="611752" y="487636"/>
                        <a:pt x="611972" y="488031"/>
                      </a:cubicBezTo>
                      <a:cubicBezTo>
                        <a:pt x="613070" y="485792"/>
                        <a:pt x="614168" y="483464"/>
                        <a:pt x="614652" y="481004"/>
                      </a:cubicBezTo>
                      <a:cubicBezTo>
                        <a:pt x="614694" y="482805"/>
                        <a:pt x="614958" y="484650"/>
                        <a:pt x="615354" y="486406"/>
                      </a:cubicBezTo>
                      <a:cubicBezTo>
                        <a:pt x="617286" y="484430"/>
                        <a:pt x="619218" y="482454"/>
                        <a:pt x="620360" y="479950"/>
                      </a:cubicBezTo>
                      <a:cubicBezTo>
                        <a:pt x="621502" y="477535"/>
                        <a:pt x="622337" y="474548"/>
                        <a:pt x="622074" y="471825"/>
                      </a:cubicBezTo>
                      <a:cubicBezTo>
                        <a:pt x="621942" y="470464"/>
                        <a:pt x="621590" y="469058"/>
                        <a:pt x="621854" y="467741"/>
                      </a:cubicBezTo>
                      <a:cubicBezTo>
                        <a:pt x="620184" y="468619"/>
                        <a:pt x="618560" y="470156"/>
                        <a:pt x="617330" y="471737"/>
                      </a:cubicBezTo>
                      <a:cubicBezTo>
                        <a:pt x="617022" y="470947"/>
                        <a:pt x="616672" y="470200"/>
                        <a:pt x="616232" y="469541"/>
                      </a:cubicBezTo>
                      <a:cubicBezTo>
                        <a:pt x="616320" y="468926"/>
                        <a:pt x="616320" y="468356"/>
                        <a:pt x="616320" y="467697"/>
                      </a:cubicBezTo>
                      <a:cubicBezTo>
                        <a:pt x="616496" y="467565"/>
                        <a:pt x="616672" y="467477"/>
                        <a:pt x="616804" y="467345"/>
                      </a:cubicBezTo>
                      <a:cubicBezTo>
                        <a:pt x="617814" y="466423"/>
                        <a:pt x="618736" y="465281"/>
                        <a:pt x="619966" y="464754"/>
                      </a:cubicBezTo>
                      <a:cubicBezTo>
                        <a:pt x="618736" y="464183"/>
                        <a:pt x="617198" y="463788"/>
                        <a:pt x="615706" y="463612"/>
                      </a:cubicBezTo>
                      <a:cubicBezTo>
                        <a:pt x="615706" y="463480"/>
                        <a:pt x="615662" y="463349"/>
                        <a:pt x="615618" y="463261"/>
                      </a:cubicBezTo>
                      <a:cubicBezTo>
                        <a:pt x="615178" y="461943"/>
                        <a:pt x="614520" y="460801"/>
                        <a:pt x="613728" y="459703"/>
                      </a:cubicBezTo>
                      <a:cubicBezTo>
                        <a:pt x="613816" y="459616"/>
                        <a:pt x="613904" y="459484"/>
                        <a:pt x="613992" y="459440"/>
                      </a:cubicBezTo>
                      <a:cubicBezTo>
                        <a:pt x="613816" y="459440"/>
                        <a:pt x="613640" y="459440"/>
                        <a:pt x="613510" y="459440"/>
                      </a:cubicBezTo>
                      <a:cubicBezTo>
                        <a:pt x="613510" y="459440"/>
                        <a:pt x="613510" y="459440"/>
                        <a:pt x="613510" y="459440"/>
                      </a:cubicBezTo>
                      <a:cubicBezTo>
                        <a:pt x="613992" y="459133"/>
                        <a:pt x="614476" y="458781"/>
                        <a:pt x="614914" y="458386"/>
                      </a:cubicBezTo>
                      <a:cubicBezTo>
                        <a:pt x="615924" y="457464"/>
                        <a:pt x="616848" y="456322"/>
                        <a:pt x="618076" y="455795"/>
                      </a:cubicBezTo>
                      <a:cubicBezTo>
                        <a:pt x="615968" y="454784"/>
                        <a:pt x="613070" y="454389"/>
                        <a:pt x="610786" y="454565"/>
                      </a:cubicBezTo>
                      <a:cubicBezTo>
                        <a:pt x="610260" y="454565"/>
                        <a:pt x="609732" y="454697"/>
                        <a:pt x="609205" y="454828"/>
                      </a:cubicBezTo>
                      <a:cubicBezTo>
                        <a:pt x="609424" y="454521"/>
                        <a:pt x="609644" y="454257"/>
                        <a:pt x="609820" y="453950"/>
                      </a:cubicBezTo>
                      <a:cubicBezTo>
                        <a:pt x="610522" y="452764"/>
                        <a:pt x="611006" y="451403"/>
                        <a:pt x="612016" y="450480"/>
                      </a:cubicBezTo>
                      <a:cubicBezTo>
                        <a:pt x="610566" y="450305"/>
                        <a:pt x="608898" y="450480"/>
                        <a:pt x="607316" y="450788"/>
                      </a:cubicBezTo>
                      <a:cubicBezTo>
                        <a:pt x="607141" y="450524"/>
                        <a:pt x="606966" y="450261"/>
                        <a:pt x="606790" y="449997"/>
                      </a:cubicBezTo>
                      <a:cubicBezTo>
                        <a:pt x="607272" y="449690"/>
                        <a:pt x="607756" y="449338"/>
                        <a:pt x="608195" y="448943"/>
                      </a:cubicBezTo>
                      <a:cubicBezTo>
                        <a:pt x="609205" y="448021"/>
                        <a:pt x="610128" y="446879"/>
                        <a:pt x="611358" y="446352"/>
                      </a:cubicBezTo>
                      <a:cubicBezTo>
                        <a:pt x="609249" y="445342"/>
                        <a:pt x="606350" y="444947"/>
                        <a:pt x="604066" y="445122"/>
                      </a:cubicBezTo>
                      <a:cubicBezTo>
                        <a:pt x="603540" y="445122"/>
                        <a:pt x="603012" y="445254"/>
                        <a:pt x="602486" y="445386"/>
                      </a:cubicBezTo>
                      <a:cubicBezTo>
                        <a:pt x="602705" y="445078"/>
                        <a:pt x="602924" y="444815"/>
                        <a:pt x="603100" y="444507"/>
                      </a:cubicBezTo>
                      <a:cubicBezTo>
                        <a:pt x="603803" y="443322"/>
                        <a:pt x="604286" y="441960"/>
                        <a:pt x="605296" y="441038"/>
                      </a:cubicBezTo>
                      <a:cubicBezTo>
                        <a:pt x="603584" y="440818"/>
                        <a:pt x="601519" y="441038"/>
                        <a:pt x="599718" y="441521"/>
                      </a:cubicBezTo>
                      <a:cubicBezTo>
                        <a:pt x="598357" y="441257"/>
                        <a:pt x="596908" y="441170"/>
                        <a:pt x="595678" y="441257"/>
                      </a:cubicBezTo>
                      <a:cubicBezTo>
                        <a:pt x="595195" y="441257"/>
                        <a:pt x="594712" y="441389"/>
                        <a:pt x="594228" y="441477"/>
                      </a:cubicBezTo>
                      <a:cubicBezTo>
                        <a:pt x="594228" y="441389"/>
                        <a:pt x="594272" y="441301"/>
                        <a:pt x="594316" y="441170"/>
                      </a:cubicBezTo>
                      <a:cubicBezTo>
                        <a:pt x="594448" y="440994"/>
                        <a:pt x="594624" y="440818"/>
                        <a:pt x="594712" y="440599"/>
                      </a:cubicBezTo>
                      <a:cubicBezTo>
                        <a:pt x="595414" y="439413"/>
                        <a:pt x="595898" y="438051"/>
                        <a:pt x="596908" y="437129"/>
                      </a:cubicBezTo>
                      <a:cubicBezTo>
                        <a:pt x="596205" y="437041"/>
                        <a:pt x="595458" y="437041"/>
                        <a:pt x="594712" y="437085"/>
                      </a:cubicBezTo>
                      <a:cubicBezTo>
                        <a:pt x="594712" y="436953"/>
                        <a:pt x="594712" y="436821"/>
                        <a:pt x="594712" y="436690"/>
                      </a:cubicBezTo>
                      <a:cubicBezTo>
                        <a:pt x="594580" y="435328"/>
                        <a:pt x="594228" y="433923"/>
                        <a:pt x="594492" y="432605"/>
                      </a:cubicBezTo>
                      <a:cubicBezTo>
                        <a:pt x="593438" y="433176"/>
                        <a:pt x="592428" y="433967"/>
                        <a:pt x="591506" y="434889"/>
                      </a:cubicBezTo>
                      <a:cubicBezTo>
                        <a:pt x="591418" y="433615"/>
                        <a:pt x="591154" y="432386"/>
                        <a:pt x="590803" y="431332"/>
                      </a:cubicBezTo>
                      <a:cubicBezTo>
                        <a:pt x="590364" y="429926"/>
                        <a:pt x="589573" y="428653"/>
                        <a:pt x="588651" y="427467"/>
                      </a:cubicBezTo>
                      <a:cubicBezTo>
                        <a:pt x="589134" y="427159"/>
                        <a:pt x="589617" y="426808"/>
                        <a:pt x="590056" y="426413"/>
                      </a:cubicBezTo>
                      <a:cubicBezTo>
                        <a:pt x="591066" y="425490"/>
                        <a:pt x="591989" y="424348"/>
                        <a:pt x="593218" y="423821"/>
                      </a:cubicBezTo>
                      <a:cubicBezTo>
                        <a:pt x="591110" y="422811"/>
                        <a:pt x="588212" y="422416"/>
                        <a:pt x="585928" y="422592"/>
                      </a:cubicBezTo>
                      <a:cubicBezTo>
                        <a:pt x="585401" y="422592"/>
                        <a:pt x="584874" y="422723"/>
                        <a:pt x="584347" y="422855"/>
                      </a:cubicBezTo>
                      <a:cubicBezTo>
                        <a:pt x="584566" y="422548"/>
                        <a:pt x="584786" y="422284"/>
                        <a:pt x="584962" y="421977"/>
                      </a:cubicBezTo>
                      <a:cubicBezTo>
                        <a:pt x="585664" y="420791"/>
                        <a:pt x="586147" y="419429"/>
                        <a:pt x="587158" y="418507"/>
                      </a:cubicBezTo>
                      <a:cubicBezTo>
                        <a:pt x="584874" y="418200"/>
                        <a:pt x="581975" y="418727"/>
                        <a:pt x="579867" y="419561"/>
                      </a:cubicBezTo>
                      <a:cubicBezTo>
                        <a:pt x="576265" y="421054"/>
                        <a:pt x="573806" y="424305"/>
                        <a:pt x="572005" y="427818"/>
                      </a:cubicBezTo>
                      <a:cubicBezTo>
                        <a:pt x="570512" y="428565"/>
                        <a:pt x="569107" y="429443"/>
                        <a:pt x="567921" y="430585"/>
                      </a:cubicBezTo>
                      <a:cubicBezTo>
                        <a:pt x="567394" y="431068"/>
                        <a:pt x="566911" y="431595"/>
                        <a:pt x="566427" y="432166"/>
                      </a:cubicBezTo>
                      <a:cubicBezTo>
                        <a:pt x="566340" y="431200"/>
                        <a:pt x="566165" y="430234"/>
                        <a:pt x="565945" y="429267"/>
                      </a:cubicBezTo>
                      <a:cubicBezTo>
                        <a:pt x="566165" y="429619"/>
                        <a:pt x="566296" y="430014"/>
                        <a:pt x="566515" y="430409"/>
                      </a:cubicBezTo>
                      <a:cubicBezTo>
                        <a:pt x="567613" y="428169"/>
                        <a:pt x="568755" y="425842"/>
                        <a:pt x="569195" y="423382"/>
                      </a:cubicBezTo>
                      <a:cubicBezTo>
                        <a:pt x="569239" y="425183"/>
                        <a:pt x="569502" y="427028"/>
                        <a:pt x="569897" y="428784"/>
                      </a:cubicBezTo>
                      <a:cubicBezTo>
                        <a:pt x="571830" y="426808"/>
                        <a:pt x="573762" y="424832"/>
                        <a:pt x="574904" y="422328"/>
                      </a:cubicBezTo>
                      <a:cubicBezTo>
                        <a:pt x="576046" y="419913"/>
                        <a:pt x="576881" y="416926"/>
                        <a:pt x="576617" y="414203"/>
                      </a:cubicBezTo>
                      <a:cubicBezTo>
                        <a:pt x="576485" y="412842"/>
                        <a:pt x="576134" y="411436"/>
                        <a:pt x="576397" y="410119"/>
                      </a:cubicBezTo>
                      <a:cubicBezTo>
                        <a:pt x="574729" y="410997"/>
                        <a:pt x="573103" y="412534"/>
                        <a:pt x="571873" y="414115"/>
                      </a:cubicBezTo>
                      <a:cubicBezTo>
                        <a:pt x="571567" y="413325"/>
                        <a:pt x="571215" y="412578"/>
                        <a:pt x="570775" y="411919"/>
                      </a:cubicBezTo>
                      <a:cubicBezTo>
                        <a:pt x="570819" y="411304"/>
                        <a:pt x="570863" y="410733"/>
                        <a:pt x="570863" y="410075"/>
                      </a:cubicBezTo>
                      <a:cubicBezTo>
                        <a:pt x="571039" y="409943"/>
                        <a:pt x="571215" y="409855"/>
                        <a:pt x="571347" y="409723"/>
                      </a:cubicBezTo>
                      <a:cubicBezTo>
                        <a:pt x="572357" y="408801"/>
                        <a:pt x="573279" y="407659"/>
                        <a:pt x="574509" y="407132"/>
                      </a:cubicBezTo>
                      <a:cubicBezTo>
                        <a:pt x="573279" y="406561"/>
                        <a:pt x="571742" y="406166"/>
                        <a:pt x="570249" y="405990"/>
                      </a:cubicBezTo>
                      <a:cubicBezTo>
                        <a:pt x="570249" y="405858"/>
                        <a:pt x="570205" y="405727"/>
                        <a:pt x="570161" y="405639"/>
                      </a:cubicBezTo>
                      <a:cubicBezTo>
                        <a:pt x="569721" y="404321"/>
                        <a:pt x="569063" y="403179"/>
                        <a:pt x="568273" y="402081"/>
                      </a:cubicBezTo>
                      <a:cubicBezTo>
                        <a:pt x="568360" y="401993"/>
                        <a:pt x="568448" y="401862"/>
                        <a:pt x="568536" y="401774"/>
                      </a:cubicBezTo>
                      <a:cubicBezTo>
                        <a:pt x="568360" y="401774"/>
                        <a:pt x="568185" y="401774"/>
                        <a:pt x="568053" y="401774"/>
                      </a:cubicBezTo>
                      <a:cubicBezTo>
                        <a:pt x="568053" y="401774"/>
                        <a:pt x="568053" y="401774"/>
                        <a:pt x="568053" y="401774"/>
                      </a:cubicBezTo>
                      <a:cubicBezTo>
                        <a:pt x="568536" y="401466"/>
                        <a:pt x="569019" y="401115"/>
                        <a:pt x="569458" y="400720"/>
                      </a:cubicBezTo>
                      <a:cubicBezTo>
                        <a:pt x="570469" y="399797"/>
                        <a:pt x="571391" y="398656"/>
                        <a:pt x="572621" y="398129"/>
                      </a:cubicBezTo>
                      <a:cubicBezTo>
                        <a:pt x="570512" y="397118"/>
                        <a:pt x="567613" y="396723"/>
                        <a:pt x="565329" y="396899"/>
                      </a:cubicBezTo>
                      <a:cubicBezTo>
                        <a:pt x="564803" y="396899"/>
                        <a:pt x="564275" y="397031"/>
                        <a:pt x="563749" y="397162"/>
                      </a:cubicBezTo>
                      <a:cubicBezTo>
                        <a:pt x="563969" y="396855"/>
                        <a:pt x="564187" y="396591"/>
                        <a:pt x="564363" y="396284"/>
                      </a:cubicBezTo>
                      <a:cubicBezTo>
                        <a:pt x="565067" y="395098"/>
                        <a:pt x="565549" y="393737"/>
                        <a:pt x="566559" y="392814"/>
                      </a:cubicBezTo>
                      <a:cubicBezTo>
                        <a:pt x="564275" y="392507"/>
                        <a:pt x="561377" y="393034"/>
                        <a:pt x="559269" y="393868"/>
                      </a:cubicBezTo>
                      <a:cubicBezTo>
                        <a:pt x="558741" y="394088"/>
                        <a:pt x="558215" y="394352"/>
                        <a:pt x="557687" y="394659"/>
                      </a:cubicBezTo>
                      <a:cubicBezTo>
                        <a:pt x="557687" y="394264"/>
                        <a:pt x="557643" y="393825"/>
                        <a:pt x="557687" y="393429"/>
                      </a:cubicBezTo>
                      <a:cubicBezTo>
                        <a:pt x="556589" y="394000"/>
                        <a:pt x="555535" y="394879"/>
                        <a:pt x="554569" y="395801"/>
                      </a:cubicBezTo>
                      <a:cubicBezTo>
                        <a:pt x="554921" y="395010"/>
                        <a:pt x="555185" y="394132"/>
                        <a:pt x="555447" y="393254"/>
                      </a:cubicBezTo>
                      <a:cubicBezTo>
                        <a:pt x="555447" y="393429"/>
                        <a:pt x="555535" y="393561"/>
                        <a:pt x="555535" y="393737"/>
                      </a:cubicBezTo>
                      <a:cubicBezTo>
                        <a:pt x="556677" y="392814"/>
                        <a:pt x="557731" y="391453"/>
                        <a:pt x="558479" y="390047"/>
                      </a:cubicBezTo>
                      <a:cubicBezTo>
                        <a:pt x="559883" y="389520"/>
                        <a:pt x="561289" y="388730"/>
                        <a:pt x="562343" y="387851"/>
                      </a:cubicBezTo>
                      <a:cubicBezTo>
                        <a:pt x="562695" y="387544"/>
                        <a:pt x="563046" y="387237"/>
                        <a:pt x="563353" y="386885"/>
                      </a:cubicBezTo>
                      <a:cubicBezTo>
                        <a:pt x="563353" y="387193"/>
                        <a:pt x="563353" y="387544"/>
                        <a:pt x="563353" y="387851"/>
                      </a:cubicBezTo>
                      <a:cubicBezTo>
                        <a:pt x="563485" y="389081"/>
                        <a:pt x="563837" y="390311"/>
                        <a:pt x="563617" y="391541"/>
                      </a:cubicBezTo>
                      <a:cubicBezTo>
                        <a:pt x="565461" y="390574"/>
                        <a:pt x="567263" y="388730"/>
                        <a:pt x="568317" y="387017"/>
                      </a:cubicBezTo>
                      <a:cubicBezTo>
                        <a:pt x="568887" y="386095"/>
                        <a:pt x="569283" y="385084"/>
                        <a:pt x="569502" y="384074"/>
                      </a:cubicBezTo>
                      <a:cubicBezTo>
                        <a:pt x="569985" y="384250"/>
                        <a:pt x="570469" y="384426"/>
                        <a:pt x="570995" y="384557"/>
                      </a:cubicBezTo>
                      <a:cubicBezTo>
                        <a:pt x="571567" y="386270"/>
                        <a:pt x="572401" y="387983"/>
                        <a:pt x="573543" y="389301"/>
                      </a:cubicBezTo>
                      <a:cubicBezTo>
                        <a:pt x="574377" y="390223"/>
                        <a:pt x="575387" y="391058"/>
                        <a:pt x="575914" y="392199"/>
                      </a:cubicBezTo>
                      <a:cubicBezTo>
                        <a:pt x="576793" y="390355"/>
                        <a:pt x="577188" y="387764"/>
                        <a:pt x="577012" y="385699"/>
                      </a:cubicBezTo>
                      <a:cubicBezTo>
                        <a:pt x="577012" y="385436"/>
                        <a:pt x="576925" y="385128"/>
                        <a:pt x="576881" y="384865"/>
                      </a:cubicBezTo>
                      <a:cubicBezTo>
                        <a:pt x="577539" y="384777"/>
                        <a:pt x="578154" y="384689"/>
                        <a:pt x="578769" y="384514"/>
                      </a:cubicBezTo>
                      <a:cubicBezTo>
                        <a:pt x="578945" y="384645"/>
                        <a:pt x="579164" y="384821"/>
                        <a:pt x="579340" y="384953"/>
                      </a:cubicBezTo>
                      <a:cubicBezTo>
                        <a:pt x="580394" y="385612"/>
                        <a:pt x="581624" y="386095"/>
                        <a:pt x="582458" y="387017"/>
                      </a:cubicBezTo>
                      <a:cubicBezTo>
                        <a:pt x="582634" y="385831"/>
                        <a:pt x="582502" y="384426"/>
                        <a:pt x="582239" y="383064"/>
                      </a:cubicBezTo>
                      <a:cubicBezTo>
                        <a:pt x="582678" y="382889"/>
                        <a:pt x="583117" y="382757"/>
                        <a:pt x="583556" y="382713"/>
                      </a:cubicBezTo>
                      <a:cubicBezTo>
                        <a:pt x="583073" y="382274"/>
                        <a:pt x="582458" y="381835"/>
                        <a:pt x="581799" y="381439"/>
                      </a:cubicBezTo>
                      <a:cubicBezTo>
                        <a:pt x="581712" y="381088"/>
                        <a:pt x="581580" y="380737"/>
                        <a:pt x="581448" y="380429"/>
                      </a:cubicBezTo>
                      <a:cubicBezTo>
                        <a:pt x="580877" y="379068"/>
                        <a:pt x="580043" y="377882"/>
                        <a:pt x="579033" y="376828"/>
                      </a:cubicBezTo>
                      <a:cubicBezTo>
                        <a:pt x="579033" y="376828"/>
                        <a:pt x="579077" y="376828"/>
                        <a:pt x="579077" y="376828"/>
                      </a:cubicBezTo>
                      <a:cubicBezTo>
                        <a:pt x="579077" y="376872"/>
                        <a:pt x="579164" y="376916"/>
                        <a:pt x="579164" y="377003"/>
                      </a:cubicBezTo>
                      <a:cubicBezTo>
                        <a:pt x="579208" y="376916"/>
                        <a:pt x="579252" y="376828"/>
                        <a:pt x="579296" y="376696"/>
                      </a:cubicBezTo>
                      <a:cubicBezTo>
                        <a:pt x="579428" y="376608"/>
                        <a:pt x="579516" y="376564"/>
                        <a:pt x="579647" y="376476"/>
                      </a:cubicBezTo>
                      <a:cubicBezTo>
                        <a:pt x="579559" y="376476"/>
                        <a:pt x="579472" y="376432"/>
                        <a:pt x="579428" y="376389"/>
                      </a:cubicBezTo>
                      <a:cubicBezTo>
                        <a:pt x="580131" y="374588"/>
                        <a:pt x="580438" y="372348"/>
                        <a:pt x="580306" y="370503"/>
                      </a:cubicBezTo>
                      <a:cubicBezTo>
                        <a:pt x="580306" y="370240"/>
                        <a:pt x="580218" y="369932"/>
                        <a:pt x="580175" y="369669"/>
                      </a:cubicBezTo>
                      <a:cubicBezTo>
                        <a:pt x="580833" y="369581"/>
                        <a:pt x="581448" y="369493"/>
                        <a:pt x="582063" y="369317"/>
                      </a:cubicBezTo>
                      <a:cubicBezTo>
                        <a:pt x="582239" y="369449"/>
                        <a:pt x="582458" y="369625"/>
                        <a:pt x="582634" y="369757"/>
                      </a:cubicBezTo>
                      <a:cubicBezTo>
                        <a:pt x="583688" y="370415"/>
                        <a:pt x="584918" y="370899"/>
                        <a:pt x="585752" y="371821"/>
                      </a:cubicBezTo>
                      <a:cubicBezTo>
                        <a:pt x="585928" y="370635"/>
                        <a:pt x="585796" y="369230"/>
                        <a:pt x="585533" y="367868"/>
                      </a:cubicBezTo>
                      <a:cubicBezTo>
                        <a:pt x="585972" y="367692"/>
                        <a:pt x="586411" y="367561"/>
                        <a:pt x="586850" y="367517"/>
                      </a:cubicBezTo>
                      <a:cubicBezTo>
                        <a:pt x="586367" y="367078"/>
                        <a:pt x="585752" y="366638"/>
                        <a:pt x="585093" y="366243"/>
                      </a:cubicBezTo>
                      <a:cubicBezTo>
                        <a:pt x="585006" y="365892"/>
                        <a:pt x="584874" y="365540"/>
                        <a:pt x="584742" y="365233"/>
                      </a:cubicBezTo>
                      <a:cubicBezTo>
                        <a:pt x="584171" y="363872"/>
                        <a:pt x="583337" y="362686"/>
                        <a:pt x="582327" y="361632"/>
                      </a:cubicBezTo>
                      <a:cubicBezTo>
                        <a:pt x="582546" y="361500"/>
                        <a:pt x="582722" y="361368"/>
                        <a:pt x="582941" y="361280"/>
                      </a:cubicBezTo>
                      <a:cubicBezTo>
                        <a:pt x="582766" y="361192"/>
                        <a:pt x="582590" y="361149"/>
                        <a:pt x="582414" y="361105"/>
                      </a:cubicBezTo>
                      <a:cubicBezTo>
                        <a:pt x="583425" y="359611"/>
                        <a:pt x="584215" y="357723"/>
                        <a:pt x="584522" y="356054"/>
                      </a:cubicBezTo>
                      <a:cubicBezTo>
                        <a:pt x="584610" y="355527"/>
                        <a:pt x="584654" y="355000"/>
                        <a:pt x="584698" y="354473"/>
                      </a:cubicBezTo>
                      <a:cubicBezTo>
                        <a:pt x="585006" y="354692"/>
                        <a:pt x="585357" y="354868"/>
                        <a:pt x="585620" y="355132"/>
                      </a:cubicBezTo>
                      <a:cubicBezTo>
                        <a:pt x="585708" y="354034"/>
                        <a:pt x="585620" y="352804"/>
                        <a:pt x="585313" y="351618"/>
                      </a:cubicBezTo>
                      <a:cubicBezTo>
                        <a:pt x="586587" y="353463"/>
                        <a:pt x="588256" y="355307"/>
                        <a:pt x="590188" y="356361"/>
                      </a:cubicBezTo>
                      <a:cubicBezTo>
                        <a:pt x="591286" y="356976"/>
                        <a:pt x="592516" y="357371"/>
                        <a:pt x="593394" y="358294"/>
                      </a:cubicBezTo>
                      <a:cubicBezTo>
                        <a:pt x="593570" y="356230"/>
                        <a:pt x="592955" y="353638"/>
                        <a:pt x="592076" y="351750"/>
                      </a:cubicBezTo>
                      <a:cubicBezTo>
                        <a:pt x="591462" y="350432"/>
                        <a:pt x="590583" y="349290"/>
                        <a:pt x="589529" y="348280"/>
                      </a:cubicBezTo>
                      <a:cubicBezTo>
                        <a:pt x="590935" y="349159"/>
                        <a:pt x="592428" y="349905"/>
                        <a:pt x="593965" y="350169"/>
                      </a:cubicBezTo>
                      <a:cubicBezTo>
                        <a:pt x="595195" y="350388"/>
                        <a:pt x="596468" y="350432"/>
                        <a:pt x="597610" y="351047"/>
                      </a:cubicBezTo>
                      <a:cubicBezTo>
                        <a:pt x="597259" y="349598"/>
                        <a:pt x="596468" y="348017"/>
                        <a:pt x="595546" y="346655"/>
                      </a:cubicBezTo>
                      <a:cubicBezTo>
                        <a:pt x="595634" y="345118"/>
                        <a:pt x="595546" y="343537"/>
                        <a:pt x="595195" y="342175"/>
                      </a:cubicBezTo>
                      <a:cubicBezTo>
                        <a:pt x="595063" y="341692"/>
                        <a:pt x="594931" y="341253"/>
                        <a:pt x="594712" y="340814"/>
                      </a:cubicBezTo>
                      <a:cubicBezTo>
                        <a:pt x="595019" y="340946"/>
                        <a:pt x="595283" y="341165"/>
                        <a:pt x="595590" y="341253"/>
                      </a:cubicBezTo>
                      <a:cubicBezTo>
                        <a:pt x="596776" y="341736"/>
                        <a:pt x="598050" y="342000"/>
                        <a:pt x="599016" y="342790"/>
                      </a:cubicBezTo>
                      <a:cubicBezTo>
                        <a:pt x="598928" y="340726"/>
                        <a:pt x="598050" y="338223"/>
                        <a:pt x="596908" y="336466"/>
                      </a:cubicBezTo>
                      <a:cubicBezTo>
                        <a:pt x="596337" y="335544"/>
                        <a:pt x="595590" y="334709"/>
                        <a:pt x="594756" y="334006"/>
                      </a:cubicBezTo>
                      <a:cubicBezTo>
                        <a:pt x="595107" y="333655"/>
                        <a:pt x="595502" y="333304"/>
                        <a:pt x="595810" y="332908"/>
                      </a:cubicBezTo>
                      <a:cubicBezTo>
                        <a:pt x="597610" y="333216"/>
                        <a:pt x="599499" y="333304"/>
                        <a:pt x="601168" y="332908"/>
                      </a:cubicBezTo>
                      <a:cubicBezTo>
                        <a:pt x="602354" y="332601"/>
                        <a:pt x="603540" y="332118"/>
                        <a:pt x="604770" y="332206"/>
                      </a:cubicBezTo>
                      <a:cubicBezTo>
                        <a:pt x="603496" y="330537"/>
                        <a:pt x="601300" y="328956"/>
                        <a:pt x="599411" y="328121"/>
                      </a:cubicBezTo>
                      <a:cubicBezTo>
                        <a:pt x="599148" y="327989"/>
                        <a:pt x="598884" y="327946"/>
                        <a:pt x="598620" y="327858"/>
                      </a:cubicBezTo>
                      <a:cubicBezTo>
                        <a:pt x="598752" y="327418"/>
                        <a:pt x="598884" y="326979"/>
                        <a:pt x="598972" y="326496"/>
                      </a:cubicBezTo>
                      <a:cubicBezTo>
                        <a:pt x="598972" y="326496"/>
                        <a:pt x="598972" y="326496"/>
                        <a:pt x="598972" y="326540"/>
                      </a:cubicBezTo>
                      <a:cubicBezTo>
                        <a:pt x="599060" y="326364"/>
                        <a:pt x="599148" y="326145"/>
                        <a:pt x="599236" y="325925"/>
                      </a:cubicBezTo>
                      <a:cubicBezTo>
                        <a:pt x="599411" y="325837"/>
                        <a:pt x="599543" y="325793"/>
                        <a:pt x="599718" y="325706"/>
                      </a:cubicBezTo>
                      <a:cubicBezTo>
                        <a:pt x="600772" y="325047"/>
                        <a:pt x="601695" y="324212"/>
                        <a:pt x="602880" y="323905"/>
                      </a:cubicBezTo>
                      <a:cubicBezTo>
                        <a:pt x="602222" y="323422"/>
                        <a:pt x="601388" y="323026"/>
                        <a:pt x="600553" y="322675"/>
                      </a:cubicBezTo>
                      <a:cubicBezTo>
                        <a:pt x="600553" y="322499"/>
                        <a:pt x="600421" y="322368"/>
                        <a:pt x="600421" y="322192"/>
                      </a:cubicBezTo>
                      <a:cubicBezTo>
                        <a:pt x="600684" y="320831"/>
                        <a:pt x="600860" y="319469"/>
                        <a:pt x="600860" y="318239"/>
                      </a:cubicBezTo>
                      <a:cubicBezTo>
                        <a:pt x="600860" y="318108"/>
                        <a:pt x="600860" y="317976"/>
                        <a:pt x="600860" y="317844"/>
                      </a:cubicBezTo>
                      <a:cubicBezTo>
                        <a:pt x="602046" y="319425"/>
                        <a:pt x="603540" y="320918"/>
                        <a:pt x="605208" y="321841"/>
                      </a:cubicBezTo>
                      <a:cubicBezTo>
                        <a:pt x="606306" y="322456"/>
                        <a:pt x="607536" y="322851"/>
                        <a:pt x="608414" y="323773"/>
                      </a:cubicBezTo>
                      <a:cubicBezTo>
                        <a:pt x="608590" y="321753"/>
                        <a:pt x="608020" y="319206"/>
                        <a:pt x="607141" y="317317"/>
                      </a:cubicBezTo>
                      <a:cubicBezTo>
                        <a:pt x="607141" y="316527"/>
                        <a:pt x="607141" y="315824"/>
                        <a:pt x="607053" y="315077"/>
                      </a:cubicBezTo>
                      <a:cubicBezTo>
                        <a:pt x="607712" y="315341"/>
                        <a:pt x="608326" y="315560"/>
                        <a:pt x="608986" y="315692"/>
                      </a:cubicBezTo>
                      <a:cubicBezTo>
                        <a:pt x="610216" y="315912"/>
                        <a:pt x="611488" y="315956"/>
                        <a:pt x="612630" y="316570"/>
                      </a:cubicBezTo>
                      <a:cubicBezTo>
                        <a:pt x="612280" y="315121"/>
                        <a:pt x="611488" y="313540"/>
                        <a:pt x="610566" y="312179"/>
                      </a:cubicBezTo>
                      <a:cubicBezTo>
                        <a:pt x="610654" y="310641"/>
                        <a:pt x="610566" y="309060"/>
                        <a:pt x="610216" y="307699"/>
                      </a:cubicBezTo>
                      <a:cubicBezTo>
                        <a:pt x="610084" y="307216"/>
                        <a:pt x="609952" y="306776"/>
                        <a:pt x="609732" y="306337"/>
                      </a:cubicBezTo>
                      <a:cubicBezTo>
                        <a:pt x="610040" y="306469"/>
                        <a:pt x="610303" y="306645"/>
                        <a:pt x="610610" y="306776"/>
                      </a:cubicBezTo>
                      <a:cubicBezTo>
                        <a:pt x="611796" y="307259"/>
                        <a:pt x="613070" y="307523"/>
                        <a:pt x="614036" y="308314"/>
                      </a:cubicBezTo>
                      <a:cubicBezTo>
                        <a:pt x="613948" y="306425"/>
                        <a:pt x="613158" y="304185"/>
                        <a:pt x="612192" y="302472"/>
                      </a:cubicBezTo>
                      <a:cubicBezTo>
                        <a:pt x="612368" y="301199"/>
                        <a:pt x="612412" y="299881"/>
                        <a:pt x="612280" y="298520"/>
                      </a:cubicBezTo>
                      <a:cubicBezTo>
                        <a:pt x="613597" y="298651"/>
                        <a:pt x="614958" y="298695"/>
                        <a:pt x="616188" y="298388"/>
                      </a:cubicBezTo>
                      <a:cubicBezTo>
                        <a:pt x="617374" y="298080"/>
                        <a:pt x="618560" y="297597"/>
                        <a:pt x="619790" y="297685"/>
                      </a:cubicBezTo>
                      <a:cubicBezTo>
                        <a:pt x="618516" y="296016"/>
                        <a:pt x="616320" y="294435"/>
                        <a:pt x="614432" y="293601"/>
                      </a:cubicBezTo>
                      <a:cubicBezTo>
                        <a:pt x="614168" y="293469"/>
                        <a:pt x="613904" y="293425"/>
                        <a:pt x="613640" y="293337"/>
                      </a:cubicBezTo>
                      <a:cubicBezTo>
                        <a:pt x="613772" y="292898"/>
                        <a:pt x="613904" y="292459"/>
                        <a:pt x="614036" y="292019"/>
                      </a:cubicBezTo>
                      <a:cubicBezTo>
                        <a:pt x="614870" y="292415"/>
                        <a:pt x="615750" y="292854"/>
                        <a:pt x="616408" y="293513"/>
                      </a:cubicBezTo>
                      <a:cubicBezTo>
                        <a:pt x="616496" y="292503"/>
                        <a:pt x="616408" y="291361"/>
                        <a:pt x="616144" y="290263"/>
                      </a:cubicBezTo>
                      <a:cubicBezTo>
                        <a:pt x="616716" y="289911"/>
                        <a:pt x="617286" y="289604"/>
                        <a:pt x="617902" y="289428"/>
                      </a:cubicBezTo>
                      <a:cubicBezTo>
                        <a:pt x="617242" y="288945"/>
                        <a:pt x="616408" y="288550"/>
                        <a:pt x="615574" y="288199"/>
                      </a:cubicBezTo>
                      <a:cubicBezTo>
                        <a:pt x="615442" y="287759"/>
                        <a:pt x="615266" y="287364"/>
                        <a:pt x="615090" y="286969"/>
                      </a:cubicBezTo>
                      <a:cubicBezTo>
                        <a:pt x="615002" y="286793"/>
                        <a:pt x="614914" y="286661"/>
                        <a:pt x="614826" y="286530"/>
                      </a:cubicBezTo>
                      <a:cubicBezTo>
                        <a:pt x="615398" y="286134"/>
                        <a:pt x="615880" y="285695"/>
                        <a:pt x="616364" y="285212"/>
                      </a:cubicBezTo>
                      <a:cubicBezTo>
                        <a:pt x="616584" y="285256"/>
                        <a:pt x="616760" y="285388"/>
                        <a:pt x="616978" y="285388"/>
                      </a:cubicBezTo>
                      <a:cubicBezTo>
                        <a:pt x="617682" y="285519"/>
                        <a:pt x="618384" y="285607"/>
                        <a:pt x="619086" y="285783"/>
                      </a:cubicBezTo>
                      <a:cubicBezTo>
                        <a:pt x="619262" y="286310"/>
                        <a:pt x="619394" y="286881"/>
                        <a:pt x="619438" y="287452"/>
                      </a:cubicBezTo>
                      <a:cubicBezTo>
                        <a:pt x="619834" y="287101"/>
                        <a:pt x="620228" y="286705"/>
                        <a:pt x="620624" y="286266"/>
                      </a:cubicBezTo>
                      <a:cubicBezTo>
                        <a:pt x="620624" y="286266"/>
                        <a:pt x="620624" y="286266"/>
                        <a:pt x="620624" y="286266"/>
                      </a:cubicBezTo>
                      <a:cubicBezTo>
                        <a:pt x="620624" y="286266"/>
                        <a:pt x="620624" y="286266"/>
                        <a:pt x="620624" y="286266"/>
                      </a:cubicBezTo>
                      <a:cubicBezTo>
                        <a:pt x="621678" y="284992"/>
                        <a:pt x="622600" y="283455"/>
                        <a:pt x="623084" y="282006"/>
                      </a:cubicBezTo>
                      <a:cubicBezTo>
                        <a:pt x="623435" y="280996"/>
                        <a:pt x="623610" y="279942"/>
                        <a:pt x="623654" y="278844"/>
                      </a:cubicBezTo>
                      <a:cubicBezTo>
                        <a:pt x="624182" y="278932"/>
                        <a:pt x="624708" y="278975"/>
                        <a:pt x="625192" y="279019"/>
                      </a:cubicBezTo>
                      <a:cubicBezTo>
                        <a:pt x="626114" y="280601"/>
                        <a:pt x="627256" y="282094"/>
                        <a:pt x="628662" y="283192"/>
                      </a:cubicBezTo>
                      <a:cubicBezTo>
                        <a:pt x="629672" y="283938"/>
                        <a:pt x="630814" y="284553"/>
                        <a:pt x="631560" y="285563"/>
                      </a:cubicBezTo>
                      <a:cubicBezTo>
                        <a:pt x="632043" y="283543"/>
                        <a:pt x="631868" y="280952"/>
                        <a:pt x="631252" y="278932"/>
                      </a:cubicBezTo>
                      <a:cubicBezTo>
                        <a:pt x="631164" y="278668"/>
                        <a:pt x="631033" y="278405"/>
                        <a:pt x="630946" y="278141"/>
                      </a:cubicBezTo>
                      <a:cubicBezTo>
                        <a:pt x="631560" y="277921"/>
                        <a:pt x="632131" y="277702"/>
                        <a:pt x="632702" y="277394"/>
                      </a:cubicBezTo>
                      <a:cubicBezTo>
                        <a:pt x="632922" y="277482"/>
                        <a:pt x="633141" y="277614"/>
                        <a:pt x="633360" y="277702"/>
                      </a:cubicBezTo>
                      <a:cubicBezTo>
                        <a:pt x="634546" y="278141"/>
                        <a:pt x="635820" y="278361"/>
                        <a:pt x="636830" y="279107"/>
                      </a:cubicBezTo>
                      <a:cubicBezTo>
                        <a:pt x="636742" y="277877"/>
                        <a:pt x="636347" y="276516"/>
                        <a:pt x="635776" y="275286"/>
                      </a:cubicBezTo>
                      <a:cubicBezTo>
                        <a:pt x="636172" y="275023"/>
                        <a:pt x="636567" y="274803"/>
                        <a:pt x="637006" y="274627"/>
                      </a:cubicBezTo>
                      <a:cubicBezTo>
                        <a:pt x="636435" y="274276"/>
                        <a:pt x="635732" y="274013"/>
                        <a:pt x="635030" y="273749"/>
                      </a:cubicBezTo>
                      <a:cubicBezTo>
                        <a:pt x="634854" y="273442"/>
                        <a:pt x="634678" y="273134"/>
                        <a:pt x="634502" y="272827"/>
                      </a:cubicBezTo>
                      <a:cubicBezTo>
                        <a:pt x="633668" y="271597"/>
                        <a:pt x="632614" y="270631"/>
                        <a:pt x="631428" y="269796"/>
                      </a:cubicBezTo>
                      <a:cubicBezTo>
                        <a:pt x="631428" y="269796"/>
                        <a:pt x="631428" y="269796"/>
                        <a:pt x="631472" y="269752"/>
                      </a:cubicBezTo>
                      <a:cubicBezTo>
                        <a:pt x="631472" y="269796"/>
                        <a:pt x="631560" y="269840"/>
                        <a:pt x="631604" y="269884"/>
                      </a:cubicBezTo>
                      <a:cubicBezTo>
                        <a:pt x="631604" y="269796"/>
                        <a:pt x="631604" y="269665"/>
                        <a:pt x="631648" y="269577"/>
                      </a:cubicBezTo>
                      <a:cubicBezTo>
                        <a:pt x="631736" y="269489"/>
                        <a:pt x="631824" y="269401"/>
                        <a:pt x="631956" y="269313"/>
                      </a:cubicBezTo>
                      <a:cubicBezTo>
                        <a:pt x="631868" y="269313"/>
                        <a:pt x="631780" y="269313"/>
                        <a:pt x="631692" y="269313"/>
                      </a:cubicBezTo>
                      <a:cubicBezTo>
                        <a:pt x="632000" y="267425"/>
                        <a:pt x="631824" y="265097"/>
                        <a:pt x="631296" y="263340"/>
                      </a:cubicBezTo>
                      <a:cubicBezTo>
                        <a:pt x="631208" y="263077"/>
                        <a:pt x="631077" y="262813"/>
                        <a:pt x="630989" y="262550"/>
                      </a:cubicBezTo>
                      <a:cubicBezTo>
                        <a:pt x="631604" y="262330"/>
                        <a:pt x="632175" y="262110"/>
                        <a:pt x="632746" y="261803"/>
                      </a:cubicBezTo>
                      <a:cubicBezTo>
                        <a:pt x="632966" y="261891"/>
                        <a:pt x="633185" y="262023"/>
                        <a:pt x="633404" y="262110"/>
                      </a:cubicBezTo>
                      <a:cubicBezTo>
                        <a:pt x="634590" y="262550"/>
                        <a:pt x="635864" y="262769"/>
                        <a:pt x="636874" y="263516"/>
                      </a:cubicBezTo>
                      <a:cubicBezTo>
                        <a:pt x="636786" y="262286"/>
                        <a:pt x="636391" y="260925"/>
                        <a:pt x="635820" y="259695"/>
                      </a:cubicBezTo>
                      <a:cubicBezTo>
                        <a:pt x="636216" y="259431"/>
                        <a:pt x="636611" y="259212"/>
                        <a:pt x="637050" y="259036"/>
                      </a:cubicBezTo>
                      <a:cubicBezTo>
                        <a:pt x="636479" y="258685"/>
                        <a:pt x="635776" y="258421"/>
                        <a:pt x="635074" y="258158"/>
                      </a:cubicBezTo>
                      <a:cubicBezTo>
                        <a:pt x="634898" y="257850"/>
                        <a:pt x="634722" y="257543"/>
                        <a:pt x="634546" y="257235"/>
                      </a:cubicBezTo>
                      <a:cubicBezTo>
                        <a:pt x="634020" y="256489"/>
                        <a:pt x="633404" y="255830"/>
                        <a:pt x="632746" y="255259"/>
                      </a:cubicBezTo>
                      <a:cubicBezTo>
                        <a:pt x="633141" y="255435"/>
                        <a:pt x="633536" y="255610"/>
                        <a:pt x="633888" y="255874"/>
                      </a:cubicBezTo>
                      <a:cubicBezTo>
                        <a:pt x="633844" y="255083"/>
                        <a:pt x="633624" y="254205"/>
                        <a:pt x="633317" y="253327"/>
                      </a:cubicBezTo>
                      <a:cubicBezTo>
                        <a:pt x="633536" y="252975"/>
                        <a:pt x="633800" y="252580"/>
                        <a:pt x="633976" y="252229"/>
                      </a:cubicBezTo>
                      <a:cubicBezTo>
                        <a:pt x="634590" y="250955"/>
                        <a:pt x="634942" y="249594"/>
                        <a:pt x="635030" y="248188"/>
                      </a:cubicBezTo>
                      <a:cubicBezTo>
                        <a:pt x="635250" y="249813"/>
                        <a:pt x="635644" y="251394"/>
                        <a:pt x="636435" y="252756"/>
                      </a:cubicBezTo>
                      <a:cubicBezTo>
                        <a:pt x="637050" y="253854"/>
                        <a:pt x="637840" y="254864"/>
                        <a:pt x="638104" y="256093"/>
                      </a:cubicBezTo>
                      <a:cubicBezTo>
                        <a:pt x="639026" y="254952"/>
                        <a:pt x="639729" y="253371"/>
                        <a:pt x="640212" y="251833"/>
                      </a:cubicBezTo>
                      <a:cubicBezTo>
                        <a:pt x="641486" y="250999"/>
                        <a:pt x="642672" y="249945"/>
                        <a:pt x="643506" y="248847"/>
                      </a:cubicBezTo>
                      <a:cubicBezTo>
                        <a:pt x="643814" y="248452"/>
                        <a:pt x="644033" y="248056"/>
                        <a:pt x="644297" y="247661"/>
                      </a:cubicBezTo>
                      <a:cubicBezTo>
                        <a:pt x="644384" y="247968"/>
                        <a:pt x="644428" y="248320"/>
                        <a:pt x="644516" y="248627"/>
                      </a:cubicBezTo>
                      <a:cubicBezTo>
                        <a:pt x="644912" y="249813"/>
                        <a:pt x="645526" y="250955"/>
                        <a:pt x="645526" y="252185"/>
                      </a:cubicBezTo>
                      <a:cubicBezTo>
                        <a:pt x="647108" y="250867"/>
                        <a:pt x="648469" y="248671"/>
                        <a:pt x="649172" y="246739"/>
                      </a:cubicBezTo>
                      <a:cubicBezTo>
                        <a:pt x="649523" y="245729"/>
                        <a:pt x="649699" y="244674"/>
                        <a:pt x="649743" y="243576"/>
                      </a:cubicBezTo>
                      <a:cubicBezTo>
                        <a:pt x="649830" y="243576"/>
                        <a:pt x="649918" y="243576"/>
                        <a:pt x="650006" y="243576"/>
                      </a:cubicBezTo>
                      <a:cubicBezTo>
                        <a:pt x="650577" y="244323"/>
                        <a:pt x="651192" y="245070"/>
                        <a:pt x="651499" y="245992"/>
                      </a:cubicBezTo>
                      <a:cubicBezTo>
                        <a:pt x="651719" y="245597"/>
                        <a:pt x="651807" y="245114"/>
                        <a:pt x="651939" y="244674"/>
                      </a:cubicBezTo>
                      <a:cubicBezTo>
                        <a:pt x="652729" y="245904"/>
                        <a:pt x="653651" y="247046"/>
                        <a:pt x="654793" y="247881"/>
                      </a:cubicBezTo>
                      <a:cubicBezTo>
                        <a:pt x="655803" y="248627"/>
                        <a:pt x="656945" y="249242"/>
                        <a:pt x="657692" y="250252"/>
                      </a:cubicBezTo>
                      <a:cubicBezTo>
                        <a:pt x="658175" y="248232"/>
                        <a:pt x="657999" y="245641"/>
                        <a:pt x="657385" y="243620"/>
                      </a:cubicBezTo>
                      <a:cubicBezTo>
                        <a:pt x="657297" y="243357"/>
                        <a:pt x="657165" y="243093"/>
                        <a:pt x="657077" y="242830"/>
                      </a:cubicBezTo>
                      <a:cubicBezTo>
                        <a:pt x="657692" y="242610"/>
                        <a:pt x="658263" y="242391"/>
                        <a:pt x="658834" y="242083"/>
                      </a:cubicBezTo>
                      <a:cubicBezTo>
                        <a:pt x="659053" y="242171"/>
                        <a:pt x="659273" y="242303"/>
                        <a:pt x="659493" y="242391"/>
                      </a:cubicBezTo>
                      <a:cubicBezTo>
                        <a:pt x="660679" y="242830"/>
                        <a:pt x="661952" y="243049"/>
                        <a:pt x="662963" y="243796"/>
                      </a:cubicBezTo>
                      <a:cubicBezTo>
                        <a:pt x="662875" y="242566"/>
                        <a:pt x="662479" y="241205"/>
                        <a:pt x="661908" y="239975"/>
                      </a:cubicBezTo>
                      <a:cubicBezTo>
                        <a:pt x="662303" y="239712"/>
                        <a:pt x="662699" y="239492"/>
                        <a:pt x="663138" y="239316"/>
                      </a:cubicBezTo>
                      <a:cubicBezTo>
                        <a:pt x="662567" y="238965"/>
                        <a:pt x="661865" y="238701"/>
                        <a:pt x="661161" y="238438"/>
                      </a:cubicBezTo>
                      <a:cubicBezTo>
                        <a:pt x="660986" y="238131"/>
                        <a:pt x="660810" y="237823"/>
                        <a:pt x="660635" y="237516"/>
                      </a:cubicBezTo>
                      <a:cubicBezTo>
                        <a:pt x="659800" y="236286"/>
                        <a:pt x="658746" y="235320"/>
                        <a:pt x="657560" y="234485"/>
                      </a:cubicBezTo>
                      <a:cubicBezTo>
                        <a:pt x="657560" y="234485"/>
                        <a:pt x="657560" y="234485"/>
                        <a:pt x="657604" y="234441"/>
                      </a:cubicBezTo>
                      <a:cubicBezTo>
                        <a:pt x="657604" y="234485"/>
                        <a:pt x="657692" y="234529"/>
                        <a:pt x="657736" y="234573"/>
                      </a:cubicBezTo>
                      <a:cubicBezTo>
                        <a:pt x="657736" y="234485"/>
                        <a:pt x="657736" y="234354"/>
                        <a:pt x="657780" y="234266"/>
                      </a:cubicBezTo>
                      <a:cubicBezTo>
                        <a:pt x="657868" y="234178"/>
                        <a:pt x="657955" y="234090"/>
                        <a:pt x="658087" y="234002"/>
                      </a:cubicBezTo>
                      <a:cubicBezTo>
                        <a:pt x="657999" y="234002"/>
                        <a:pt x="657911" y="234002"/>
                        <a:pt x="657824" y="234002"/>
                      </a:cubicBezTo>
                      <a:cubicBezTo>
                        <a:pt x="658043" y="232816"/>
                        <a:pt x="657955" y="231499"/>
                        <a:pt x="657824" y="230225"/>
                      </a:cubicBezTo>
                      <a:cubicBezTo>
                        <a:pt x="657999" y="230093"/>
                        <a:pt x="658175" y="229874"/>
                        <a:pt x="658395" y="229786"/>
                      </a:cubicBezTo>
                      <a:cubicBezTo>
                        <a:pt x="658175" y="229698"/>
                        <a:pt x="657911" y="229654"/>
                        <a:pt x="657692" y="229566"/>
                      </a:cubicBezTo>
                      <a:cubicBezTo>
                        <a:pt x="657604" y="229039"/>
                        <a:pt x="657560" y="228468"/>
                        <a:pt x="657429" y="228029"/>
                      </a:cubicBezTo>
                      <a:cubicBezTo>
                        <a:pt x="657341" y="227766"/>
                        <a:pt x="657209" y="227502"/>
                        <a:pt x="657121" y="227238"/>
                      </a:cubicBezTo>
                      <a:cubicBezTo>
                        <a:pt x="657736" y="227019"/>
                        <a:pt x="658307" y="226799"/>
                        <a:pt x="658878" y="226492"/>
                      </a:cubicBezTo>
                      <a:cubicBezTo>
                        <a:pt x="659097" y="226580"/>
                        <a:pt x="659317" y="226711"/>
                        <a:pt x="659537" y="226799"/>
                      </a:cubicBezTo>
                      <a:cubicBezTo>
                        <a:pt x="660723" y="227238"/>
                        <a:pt x="661996" y="227458"/>
                        <a:pt x="663006" y="228205"/>
                      </a:cubicBezTo>
                      <a:cubicBezTo>
                        <a:pt x="662919" y="226975"/>
                        <a:pt x="662523" y="225657"/>
                        <a:pt x="661952" y="224384"/>
                      </a:cubicBezTo>
                      <a:cubicBezTo>
                        <a:pt x="662347" y="224120"/>
                        <a:pt x="662743" y="223901"/>
                        <a:pt x="663182" y="223725"/>
                      </a:cubicBezTo>
                      <a:cubicBezTo>
                        <a:pt x="662611" y="223374"/>
                        <a:pt x="661908" y="223110"/>
                        <a:pt x="661205" y="222847"/>
                      </a:cubicBezTo>
                      <a:cubicBezTo>
                        <a:pt x="661030" y="222539"/>
                        <a:pt x="660854" y="222232"/>
                        <a:pt x="660679" y="221924"/>
                      </a:cubicBezTo>
                      <a:cubicBezTo>
                        <a:pt x="659844" y="220695"/>
                        <a:pt x="658790" y="219728"/>
                        <a:pt x="657604" y="218894"/>
                      </a:cubicBezTo>
                      <a:cubicBezTo>
                        <a:pt x="657780" y="218718"/>
                        <a:pt x="657955" y="218543"/>
                        <a:pt x="658131" y="218411"/>
                      </a:cubicBezTo>
                      <a:cubicBezTo>
                        <a:pt x="657604" y="218279"/>
                        <a:pt x="657033" y="218191"/>
                        <a:pt x="656418" y="218147"/>
                      </a:cubicBezTo>
                      <a:cubicBezTo>
                        <a:pt x="654398" y="217005"/>
                        <a:pt x="652158" y="216259"/>
                        <a:pt x="649918" y="215732"/>
                      </a:cubicBezTo>
                      <a:cubicBezTo>
                        <a:pt x="650314" y="216742"/>
                        <a:pt x="650753" y="217752"/>
                        <a:pt x="651236" y="218762"/>
                      </a:cubicBezTo>
                      <a:cubicBezTo>
                        <a:pt x="650709" y="218938"/>
                        <a:pt x="650226" y="219157"/>
                        <a:pt x="649743" y="219377"/>
                      </a:cubicBezTo>
                      <a:cubicBezTo>
                        <a:pt x="649479" y="219245"/>
                        <a:pt x="649260" y="219070"/>
                        <a:pt x="648996" y="218938"/>
                      </a:cubicBezTo>
                      <a:cubicBezTo>
                        <a:pt x="648996" y="219201"/>
                        <a:pt x="649040" y="219509"/>
                        <a:pt x="649084" y="219772"/>
                      </a:cubicBezTo>
                      <a:cubicBezTo>
                        <a:pt x="648776" y="219948"/>
                        <a:pt x="648469" y="220168"/>
                        <a:pt x="648162" y="220387"/>
                      </a:cubicBezTo>
                      <a:cubicBezTo>
                        <a:pt x="647986" y="219948"/>
                        <a:pt x="647810" y="219509"/>
                        <a:pt x="647634" y="219114"/>
                      </a:cubicBezTo>
                      <a:cubicBezTo>
                        <a:pt x="647810" y="218718"/>
                        <a:pt x="647942" y="218279"/>
                        <a:pt x="648074" y="217884"/>
                      </a:cubicBezTo>
                      <a:cubicBezTo>
                        <a:pt x="648513" y="217401"/>
                        <a:pt x="648996" y="216918"/>
                        <a:pt x="649567" y="216610"/>
                      </a:cubicBezTo>
                      <a:cubicBezTo>
                        <a:pt x="649303" y="216478"/>
                        <a:pt x="648952" y="216434"/>
                        <a:pt x="648601" y="216303"/>
                      </a:cubicBezTo>
                      <a:cubicBezTo>
                        <a:pt x="648820" y="215380"/>
                        <a:pt x="648952" y="214458"/>
                        <a:pt x="648952" y="213536"/>
                      </a:cubicBezTo>
                      <a:cubicBezTo>
                        <a:pt x="648952" y="212306"/>
                        <a:pt x="648689" y="211032"/>
                        <a:pt x="649040" y="209846"/>
                      </a:cubicBezTo>
                      <a:cubicBezTo>
                        <a:pt x="647634" y="210417"/>
                        <a:pt x="646229" y="211428"/>
                        <a:pt x="645087" y="212569"/>
                      </a:cubicBezTo>
                      <a:cubicBezTo>
                        <a:pt x="645131" y="212482"/>
                        <a:pt x="645175" y="212394"/>
                        <a:pt x="645263" y="212306"/>
                      </a:cubicBezTo>
                      <a:cubicBezTo>
                        <a:pt x="645131" y="212306"/>
                        <a:pt x="644956" y="212306"/>
                        <a:pt x="644780" y="212306"/>
                      </a:cubicBezTo>
                      <a:cubicBezTo>
                        <a:pt x="644999" y="212086"/>
                        <a:pt x="645219" y="211867"/>
                        <a:pt x="645482" y="211735"/>
                      </a:cubicBezTo>
                      <a:cubicBezTo>
                        <a:pt x="644165" y="211032"/>
                        <a:pt x="642364" y="210769"/>
                        <a:pt x="640827" y="210769"/>
                      </a:cubicBezTo>
                      <a:cubicBezTo>
                        <a:pt x="640695" y="210286"/>
                        <a:pt x="640520" y="209846"/>
                        <a:pt x="640520" y="209363"/>
                      </a:cubicBezTo>
                      <a:cubicBezTo>
                        <a:pt x="640080" y="209759"/>
                        <a:pt x="639685" y="210242"/>
                        <a:pt x="639290" y="210725"/>
                      </a:cubicBezTo>
                      <a:cubicBezTo>
                        <a:pt x="639378" y="210593"/>
                        <a:pt x="639510" y="210417"/>
                        <a:pt x="639597" y="210242"/>
                      </a:cubicBezTo>
                      <a:cubicBezTo>
                        <a:pt x="640080" y="209275"/>
                        <a:pt x="640432" y="208221"/>
                        <a:pt x="641178" y="207475"/>
                      </a:cubicBezTo>
                      <a:cubicBezTo>
                        <a:pt x="640080" y="207299"/>
                        <a:pt x="638763" y="207475"/>
                        <a:pt x="637533" y="207782"/>
                      </a:cubicBezTo>
                      <a:cubicBezTo>
                        <a:pt x="637445" y="207036"/>
                        <a:pt x="637358" y="206289"/>
                        <a:pt x="637533" y="205586"/>
                      </a:cubicBezTo>
                      <a:cubicBezTo>
                        <a:pt x="636786" y="206026"/>
                        <a:pt x="636040" y="206684"/>
                        <a:pt x="635381" y="207387"/>
                      </a:cubicBezTo>
                      <a:cubicBezTo>
                        <a:pt x="635293" y="206377"/>
                        <a:pt x="635118" y="205367"/>
                        <a:pt x="634898" y="204532"/>
                      </a:cubicBezTo>
                      <a:cubicBezTo>
                        <a:pt x="634590" y="203434"/>
                        <a:pt x="634064" y="202424"/>
                        <a:pt x="633404" y="201502"/>
                      </a:cubicBezTo>
                      <a:cubicBezTo>
                        <a:pt x="633404" y="201502"/>
                        <a:pt x="633404" y="201414"/>
                        <a:pt x="633404" y="201414"/>
                      </a:cubicBezTo>
                      <a:cubicBezTo>
                        <a:pt x="633756" y="201150"/>
                        <a:pt x="634064" y="200931"/>
                        <a:pt x="634371" y="200623"/>
                      </a:cubicBezTo>
                      <a:cubicBezTo>
                        <a:pt x="635118" y="199877"/>
                        <a:pt x="635732" y="198998"/>
                        <a:pt x="636654" y="198515"/>
                      </a:cubicBezTo>
                      <a:cubicBezTo>
                        <a:pt x="635162" y="197725"/>
                        <a:pt x="633054" y="197373"/>
                        <a:pt x="631428" y="197549"/>
                      </a:cubicBezTo>
                      <a:cubicBezTo>
                        <a:pt x="631077" y="197549"/>
                        <a:pt x="630770" y="197637"/>
                        <a:pt x="630418" y="197725"/>
                      </a:cubicBezTo>
                      <a:cubicBezTo>
                        <a:pt x="630418" y="197725"/>
                        <a:pt x="630330" y="197725"/>
                        <a:pt x="630330" y="197725"/>
                      </a:cubicBezTo>
                      <a:cubicBezTo>
                        <a:pt x="630462" y="197505"/>
                        <a:pt x="630638" y="197286"/>
                        <a:pt x="630770" y="197066"/>
                      </a:cubicBezTo>
                      <a:cubicBezTo>
                        <a:pt x="631252" y="196100"/>
                        <a:pt x="631604" y="195046"/>
                        <a:pt x="632350" y="194299"/>
                      </a:cubicBezTo>
                      <a:cubicBezTo>
                        <a:pt x="630989" y="194079"/>
                        <a:pt x="629320" y="194343"/>
                        <a:pt x="627914" y="194826"/>
                      </a:cubicBezTo>
                      <a:cubicBezTo>
                        <a:pt x="627827" y="194650"/>
                        <a:pt x="627739" y="194475"/>
                        <a:pt x="627608" y="194299"/>
                      </a:cubicBezTo>
                      <a:cubicBezTo>
                        <a:pt x="627652" y="194211"/>
                        <a:pt x="627739" y="194123"/>
                        <a:pt x="627783" y="194079"/>
                      </a:cubicBezTo>
                      <a:cubicBezTo>
                        <a:pt x="627652" y="194079"/>
                        <a:pt x="627564" y="194079"/>
                        <a:pt x="627432" y="194079"/>
                      </a:cubicBezTo>
                      <a:cubicBezTo>
                        <a:pt x="627432" y="194079"/>
                        <a:pt x="627432" y="194079"/>
                        <a:pt x="627432" y="194079"/>
                      </a:cubicBezTo>
                      <a:cubicBezTo>
                        <a:pt x="627783" y="193816"/>
                        <a:pt x="628134" y="193552"/>
                        <a:pt x="628442" y="193245"/>
                      </a:cubicBezTo>
                      <a:cubicBezTo>
                        <a:pt x="629188" y="192498"/>
                        <a:pt x="629804" y="191620"/>
                        <a:pt x="630726" y="191137"/>
                      </a:cubicBezTo>
                      <a:cubicBezTo>
                        <a:pt x="629232" y="190346"/>
                        <a:pt x="627124" y="189995"/>
                        <a:pt x="625500" y="190171"/>
                      </a:cubicBezTo>
                      <a:cubicBezTo>
                        <a:pt x="625236" y="190171"/>
                        <a:pt x="624972" y="190258"/>
                        <a:pt x="624708" y="190302"/>
                      </a:cubicBezTo>
                      <a:cubicBezTo>
                        <a:pt x="624708" y="190171"/>
                        <a:pt x="624708" y="190039"/>
                        <a:pt x="624708" y="189907"/>
                      </a:cubicBezTo>
                      <a:cubicBezTo>
                        <a:pt x="624752" y="189819"/>
                        <a:pt x="624840" y="189731"/>
                        <a:pt x="624884" y="189644"/>
                      </a:cubicBezTo>
                      <a:cubicBezTo>
                        <a:pt x="625368" y="188677"/>
                        <a:pt x="625718" y="187623"/>
                        <a:pt x="626466" y="186877"/>
                      </a:cubicBezTo>
                      <a:cubicBezTo>
                        <a:pt x="624840" y="186657"/>
                        <a:pt x="622732" y="187052"/>
                        <a:pt x="621240" y="187711"/>
                      </a:cubicBezTo>
                      <a:cubicBezTo>
                        <a:pt x="621020" y="187799"/>
                        <a:pt x="620844" y="187931"/>
                        <a:pt x="620668" y="188019"/>
                      </a:cubicBezTo>
                      <a:cubicBezTo>
                        <a:pt x="620668" y="187843"/>
                        <a:pt x="620668" y="187667"/>
                        <a:pt x="620668" y="187492"/>
                      </a:cubicBezTo>
                      <a:cubicBezTo>
                        <a:pt x="620800" y="187404"/>
                        <a:pt x="620932" y="187316"/>
                        <a:pt x="621020" y="187184"/>
                      </a:cubicBezTo>
                      <a:cubicBezTo>
                        <a:pt x="621766" y="186438"/>
                        <a:pt x="622380" y="185559"/>
                        <a:pt x="623304" y="185076"/>
                      </a:cubicBezTo>
                      <a:cubicBezTo>
                        <a:pt x="622424" y="184593"/>
                        <a:pt x="621326" y="184329"/>
                        <a:pt x="620228" y="184198"/>
                      </a:cubicBezTo>
                      <a:cubicBezTo>
                        <a:pt x="620228" y="184110"/>
                        <a:pt x="620228" y="184022"/>
                        <a:pt x="620184" y="183934"/>
                      </a:cubicBezTo>
                      <a:cubicBezTo>
                        <a:pt x="621326" y="183495"/>
                        <a:pt x="622468" y="182880"/>
                        <a:pt x="623348" y="182133"/>
                      </a:cubicBezTo>
                      <a:cubicBezTo>
                        <a:pt x="623654" y="181870"/>
                        <a:pt x="623962" y="181606"/>
                        <a:pt x="624226" y="181299"/>
                      </a:cubicBezTo>
                      <a:cubicBezTo>
                        <a:pt x="624226" y="181606"/>
                        <a:pt x="624182" y="181870"/>
                        <a:pt x="624182" y="182177"/>
                      </a:cubicBezTo>
                      <a:cubicBezTo>
                        <a:pt x="624182" y="183275"/>
                        <a:pt x="624446" y="184417"/>
                        <a:pt x="624182" y="185471"/>
                      </a:cubicBezTo>
                      <a:cubicBezTo>
                        <a:pt x="625368" y="184856"/>
                        <a:pt x="626554" y="183758"/>
                        <a:pt x="627520" y="182617"/>
                      </a:cubicBezTo>
                      <a:cubicBezTo>
                        <a:pt x="627696" y="182880"/>
                        <a:pt x="627827" y="183187"/>
                        <a:pt x="627958" y="183495"/>
                      </a:cubicBezTo>
                      <a:cubicBezTo>
                        <a:pt x="628442" y="182529"/>
                        <a:pt x="628793" y="181343"/>
                        <a:pt x="629012" y="180157"/>
                      </a:cubicBezTo>
                      <a:cubicBezTo>
                        <a:pt x="629540" y="178883"/>
                        <a:pt x="629848" y="177434"/>
                        <a:pt x="629935" y="175985"/>
                      </a:cubicBezTo>
                      <a:cubicBezTo>
                        <a:pt x="630023" y="176073"/>
                        <a:pt x="630110" y="176160"/>
                        <a:pt x="630198" y="176248"/>
                      </a:cubicBezTo>
                      <a:cubicBezTo>
                        <a:pt x="630198" y="176731"/>
                        <a:pt x="630198" y="177170"/>
                        <a:pt x="630242" y="177654"/>
                      </a:cubicBezTo>
                      <a:cubicBezTo>
                        <a:pt x="630462" y="179806"/>
                        <a:pt x="631121" y="182177"/>
                        <a:pt x="632306" y="183890"/>
                      </a:cubicBezTo>
                      <a:cubicBezTo>
                        <a:pt x="632922" y="184769"/>
                        <a:pt x="633668" y="185559"/>
                        <a:pt x="634020" y="186569"/>
                      </a:cubicBezTo>
                      <a:cubicBezTo>
                        <a:pt x="634854" y="184944"/>
                        <a:pt x="635293" y="182660"/>
                        <a:pt x="635293" y="180860"/>
                      </a:cubicBezTo>
                      <a:cubicBezTo>
                        <a:pt x="635293" y="179586"/>
                        <a:pt x="635030" y="178356"/>
                        <a:pt x="634590" y="177170"/>
                      </a:cubicBezTo>
                      <a:cubicBezTo>
                        <a:pt x="635293" y="178356"/>
                        <a:pt x="636172" y="179498"/>
                        <a:pt x="637182" y="180245"/>
                      </a:cubicBezTo>
                      <a:cubicBezTo>
                        <a:pt x="637972" y="180860"/>
                        <a:pt x="638938" y="181343"/>
                        <a:pt x="639554" y="182221"/>
                      </a:cubicBezTo>
                      <a:cubicBezTo>
                        <a:pt x="639905" y="180421"/>
                        <a:pt x="639685" y="178093"/>
                        <a:pt x="639202" y="176336"/>
                      </a:cubicBezTo>
                      <a:cubicBezTo>
                        <a:pt x="638850" y="175194"/>
                        <a:pt x="638324" y="174184"/>
                        <a:pt x="637665" y="173262"/>
                      </a:cubicBezTo>
                      <a:cubicBezTo>
                        <a:pt x="638016" y="172998"/>
                        <a:pt x="638368" y="172735"/>
                        <a:pt x="638675" y="172427"/>
                      </a:cubicBezTo>
                      <a:cubicBezTo>
                        <a:pt x="639422" y="171681"/>
                        <a:pt x="640036" y="170802"/>
                        <a:pt x="640959" y="170319"/>
                      </a:cubicBezTo>
                      <a:cubicBezTo>
                        <a:pt x="639466" y="169529"/>
                        <a:pt x="637358" y="169177"/>
                        <a:pt x="635732" y="169353"/>
                      </a:cubicBezTo>
                      <a:cubicBezTo>
                        <a:pt x="635337" y="169353"/>
                        <a:pt x="634986" y="169441"/>
                        <a:pt x="634590" y="169529"/>
                      </a:cubicBezTo>
                      <a:cubicBezTo>
                        <a:pt x="634722" y="169309"/>
                        <a:pt x="634898" y="169089"/>
                        <a:pt x="635030" y="168826"/>
                      </a:cubicBezTo>
                      <a:cubicBezTo>
                        <a:pt x="635513" y="167860"/>
                        <a:pt x="635864" y="166806"/>
                        <a:pt x="636611" y="166059"/>
                      </a:cubicBezTo>
                      <a:cubicBezTo>
                        <a:pt x="635381" y="165883"/>
                        <a:pt x="633888" y="166059"/>
                        <a:pt x="632614" y="166454"/>
                      </a:cubicBezTo>
                      <a:cubicBezTo>
                        <a:pt x="631604" y="166235"/>
                        <a:pt x="630594" y="166191"/>
                        <a:pt x="629716" y="166235"/>
                      </a:cubicBezTo>
                      <a:cubicBezTo>
                        <a:pt x="629364" y="166235"/>
                        <a:pt x="629012" y="166322"/>
                        <a:pt x="628706" y="166410"/>
                      </a:cubicBezTo>
                      <a:cubicBezTo>
                        <a:pt x="628706" y="166322"/>
                        <a:pt x="628750" y="166235"/>
                        <a:pt x="628750" y="166191"/>
                      </a:cubicBezTo>
                      <a:cubicBezTo>
                        <a:pt x="628837" y="166015"/>
                        <a:pt x="628968" y="165883"/>
                        <a:pt x="629056" y="165751"/>
                      </a:cubicBezTo>
                      <a:cubicBezTo>
                        <a:pt x="629540" y="164785"/>
                        <a:pt x="629891" y="163731"/>
                        <a:pt x="630638" y="162985"/>
                      </a:cubicBezTo>
                      <a:cubicBezTo>
                        <a:pt x="630154" y="162897"/>
                        <a:pt x="629628" y="162897"/>
                        <a:pt x="629056" y="162985"/>
                      </a:cubicBezTo>
                      <a:cubicBezTo>
                        <a:pt x="629056" y="162897"/>
                        <a:pt x="629056" y="162765"/>
                        <a:pt x="629056" y="162677"/>
                      </a:cubicBezTo>
                      <a:cubicBezTo>
                        <a:pt x="628968" y="161579"/>
                        <a:pt x="628706" y="160481"/>
                        <a:pt x="628925" y="159383"/>
                      </a:cubicBezTo>
                      <a:cubicBezTo>
                        <a:pt x="628178" y="159822"/>
                        <a:pt x="627432" y="160481"/>
                        <a:pt x="626772" y="161184"/>
                      </a:cubicBezTo>
                      <a:cubicBezTo>
                        <a:pt x="626685" y="160174"/>
                        <a:pt x="626510" y="159164"/>
                        <a:pt x="626290" y="158329"/>
                      </a:cubicBezTo>
                      <a:cubicBezTo>
                        <a:pt x="625938" y="157187"/>
                        <a:pt x="625412" y="156177"/>
                        <a:pt x="624752" y="155255"/>
                      </a:cubicBezTo>
                      <a:cubicBezTo>
                        <a:pt x="625104" y="154991"/>
                        <a:pt x="625456" y="154728"/>
                        <a:pt x="625762" y="154420"/>
                      </a:cubicBezTo>
                      <a:cubicBezTo>
                        <a:pt x="626510" y="153674"/>
                        <a:pt x="627124" y="152795"/>
                        <a:pt x="628046" y="152312"/>
                      </a:cubicBezTo>
                      <a:cubicBezTo>
                        <a:pt x="626554" y="151522"/>
                        <a:pt x="624446" y="151170"/>
                        <a:pt x="622820" y="151346"/>
                      </a:cubicBezTo>
                      <a:cubicBezTo>
                        <a:pt x="622424" y="151346"/>
                        <a:pt x="622074" y="151434"/>
                        <a:pt x="621678" y="151522"/>
                      </a:cubicBezTo>
                      <a:cubicBezTo>
                        <a:pt x="621810" y="151302"/>
                        <a:pt x="621986" y="151082"/>
                        <a:pt x="622118" y="150819"/>
                      </a:cubicBezTo>
                      <a:cubicBezTo>
                        <a:pt x="622600" y="149853"/>
                        <a:pt x="622952" y="148799"/>
                        <a:pt x="623698" y="148052"/>
                      </a:cubicBezTo>
                      <a:cubicBezTo>
                        <a:pt x="622074" y="147788"/>
                        <a:pt x="619966" y="148228"/>
                        <a:pt x="618472" y="148886"/>
                      </a:cubicBezTo>
                      <a:cubicBezTo>
                        <a:pt x="615880" y="150072"/>
                        <a:pt x="614124" y="152664"/>
                        <a:pt x="612806" y="155518"/>
                      </a:cubicBezTo>
                      <a:cubicBezTo>
                        <a:pt x="611752" y="156133"/>
                        <a:pt x="610742" y="156836"/>
                        <a:pt x="609864" y="157758"/>
                      </a:cubicBezTo>
                      <a:cubicBezTo>
                        <a:pt x="609512" y="158153"/>
                        <a:pt x="609162" y="158549"/>
                        <a:pt x="608810" y="159032"/>
                      </a:cubicBezTo>
                      <a:cubicBezTo>
                        <a:pt x="608766" y="158241"/>
                        <a:pt x="608634" y="157495"/>
                        <a:pt x="608458" y="156704"/>
                      </a:cubicBezTo>
                      <a:cubicBezTo>
                        <a:pt x="608590" y="157012"/>
                        <a:pt x="608722" y="157319"/>
                        <a:pt x="608854" y="157626"/>
                      </a:cubicBezTo>
                      <a:cubicBezTo>
                        <a:pt x="609644" y="155826"/>
                        <a:pt x="610434" y="153981"/>
                        <a:pt x="610786" y="152005"/>
                      </a:cubicBezTo>
                      <a:cubicBezTo>
                        <a:pt x="610786" y="153454"/>
                        <a:pt x="611006" y="154947"/>
                        <a:pt x="611270" y="156353"/>
                      </a:cubicBezTo>
                      <a:cubicBezTo>
                        <a:pt x="612630" y="154772"/>
                        <a:pt x="614036" y="153191"/>
                        <a:pt x="614870" y="151170"/>
                      </a:cubicBezTo>
                      <a:cubicBezTo>
                        <a:pt x="615706" y="149238"/>
                        <a:pt x="616276" y="146822"/>
                        <a:pt x="616100" y="144670"/>
                      </a:cubicBezTo>
                      <a:cubicBezTo>
                        <a:pt x="616012" y="143572"/>
                        <a:pt x="615750" y="142474"/>
                        <a:pt x="615968" y="141376"/>
                      </a:cubicBezTo>
                      <a:cubicBezTo>
                        <a:pt x="614782" y="142079"/>
                        <a:pt x="613597" y="143309"/>
                        <a:pt x="612718" y="144582"/>
                      </a:cubicBezTo>
                      <a:cubicBezTo>
                        <a:pt x="612499" y="143968"/>
                        <a:pt x="612236" y="143353"/>
                        <a:pt x="611928" y="142826"/>
                      </a:cubicBezTo>
                      <a:cubicBezTo>
                        <a:pt x="611972" y="142343"/>
                        <a:pt x="611972" y="141859"/>
                        <a:pt x="611972" y="141376"/>
                      </a:cubicBezTo>
                      <a:cubicBezTo>
                        <a:pt x="612104" y="141288"/>
                        <a:pt x="612236" y="141201"/>
                        <a:pt x="612324" y="141069"/>
                      </a:cubicBezTo>
                      <a:cubicBezTo>
                        <a:pt x="613070" y="140322"/>
                        <a:pt x="613684" y="139444"/>
                        <a:pt x="614608" y="138961"/>
                      </a:cubicBezTo>
                      <a:cubicBezTo>
                        <a:pt x="613728" y="138478"/>
                        <a:pt x="612630" y="138214"/>
                        <a:pt x="611532" y="138082"/>
                      </a:cubicBezTo>
                      <a:cubicBezTo>
                        <a:pt x="611532" y="137995"/>
                        <a:pt x="611532" y="137863"/>
                        <a:pt x="611445" y="137775"/>
                      </a:cubicBezTo>
                      <a:cubicBezTo>
                        <a:pt x="611138" y="136721"/>
                        <a:pt x="610654" y="135799"/>
                        <a:pt x="610084" y="134920"/>
                      </a:cubicBezTo>
                      <a:cubicBezTo>
                        <a:pt x="610128" y="134832"/>
                        <a:pt x="610216" y="134744"/>
                        <a:pt x="610260" y="134701"/>
                      </a:cubicBezTo>
                      <a:cubicBezTo>
                        <a:pt x="610128" y="134701"/>
                        <a:pt x="610040" y="134701"/>
                        <a:pt x="609908" y="134701"/>
                      </a:cubicBezTo>
                      <a:cubicBezTo>
                        <a:pt x="609908" y="134701"/>
                        <a:pt x="609908" y="134701"/>
                        <a:pt x="609908" y="134701"/>
                      </a:cubicBezTo>
                      <a:cubicBezTo>
                        <a:pt x="610260" y="134437"/>
                        <a:pt x="610610" y="134173"/>
                        <a:pt x="610918" y="133866"/>
                      </a:cubicBezTo>
                      <a:cubicBezTo>
                        <a:pt x="611664" y="133119"/>
                        <a:pt x="612280" y="132241"/>
                        <a:pt x="613202" y="131758"/>
                      </a:cubicBezTo>
                      <a:cubicBezTo>
                        <a:pt x="611708" y="130967"/>
                        <a:pt x="609600" y="130616"/>
                        <a:pt x="607976" y="130792"/>
                      </a:cubicBezTo>
                      <a:cubicBezTo>
                        <a:pt x="607580" y="130792"/>
                        <a:pt x="607228" y="130879"/>
                        <a:pt x="606834" y="130967"/>
                      </a:cubicBezTo>
                      <a:cubicBezTo>
                        <a:pt x="606966" y="130748"/>
                        <a:pt x="607141" y="130528"/>
                        <a:pt x="607272" y="130265"/>
                      </a:cubicBezTo>
                      <a:cubicBezTo>
                        <a:pt x="607756" y="129298"/>
                        <a:pt x="608107" y="128244"/>
                        <a:pt x="608854" y="127498"/>
                      </a:cubicBezTo>
                      <a:cubicBezTo>
                        <a:pt x="607800" y="127366"/>
                        <a:pt x="606614" y="127498"/>
                        <a:pt x="605472" y="127761"/>
                      </a:cubicBezTo>
                      <a:cubicBezTo>
                        <a:pt x="605340" y="127542"/>
                        <a:pt x="605252" y="127322"/>
                        <a:pt x="605076" y="127146"/>
                      </a:cubicBezTo>
                      <a:cubicBezTo>
                        <a:pt x="605428" y="126883"/>
                        <a:pt x="605780" y="126619"/>
                        <a:pt x="606086" y="126312"/>
                      </a:cubicBezTo>
                      <a:cubicBezTo>
                        <a:pt x="606834" y="125565"/>
                        <a:pt x="607448" y="124687"/>
                        <a:pt x="608370" y="124204"/>
                      </a:cubicBezTo>
                      <a:cubicBezTo>
                        <a:pt x="606878" y="123413"/>
                        <a:pt x="604770" y="123062"/>
                        <a:pt x="603144" y="123238"/>
                      </a:cubicBezTo>
                      <a:cubicBezTo>
                        <a:pt x="602749" y="123238"/>
                        <a:pt x="602398" y="123326"/>
                        <a:pt x="602002" y="123413"/>
                      </a:cubicBezTo>
                      <a:cubicBezTo>
                        <a:pt x="602134" y="123194"/>
                        <a:pt x="602310" y="122974"/>
                        <a:pt x="602442" y="122711"/>
                      </a:cubicBezTo>
                      <a:cubicBezTo>
                        <a:pt x="602924" y="121744"/>
                        <a:pt x="603276" y="120690"/>
                        <a:pt x="604022" y="119944"/>
                      </a:cubicBezTo>
                      <a:cubicBezTo>
                        <a:pt x="602793" y="119768"/>
                        <a:pt x="601300" y="119944"/>
                        <a:pt x="600026" y="120339"/>
                      </a:cubicBezTo>
                      <a:cubicBezTo>
                        <a:pt x="599016" y="120119"/>
                        <a:pt x="598006" y="120075"/>
                        <a:pt x="597127" y="120119"/>
                      </a:cubicBezTo>
                      <a:cubicBezTo>
                        <a:pt x="596776" y="120119"/>
                        <a:pt x="596424" y="120207"/>
                        <a:pt x="596117" y="120295"/>
                      </a:cubicBezTo>
                      <a:cubicBezTo>
                        <a:pt x="596117" y="120207"/>
                        <a:pt x="596117" y="120119"/>
                        <a:pt x="596161" y="120075"/>
                      </a:cubicBezTo>
                      <a:cubicBezTo>
                        <a:pt x="596249" y="119944"/>
                        <a:pt x="596380" y="119768"/>
                        <a:pt x="596468" y="119636"/>
                      </a:cubicBezTo>
                      <a:cubicBezTo>
                        <a:pt x="596952" y="118670"/>
                        <a:pt x="597303" y="117616"/>
                        <a:pt x="598050" y="116869"/>
                      </a:cubicBezTo>
                      <a:cubicBezTo>
                        <a:pt x="597566" y="116781"/>
                        <a:pt x="597040" y="116781"/>
                        <a:pt x="596468" y="116869"/>
                      </a:cubicBezTo>
                      <a:cubicBezTo>
                        <a:pt x="596468" y="116781"/>
                        <a:pt x="596468" y="116650"/>
                        <a:pt x="596468" y="116562"/>
                      </a:cubicBezTo>
                      <a:cubicBezTo>
                        <a:pt x="596380" y="115464"/>
                        <a:pt x="596117" y="114366"/>
                        <a:pt x="596337" y="113268"/>
                      </a:cubicBezTo>
                      <a:cubicBezTo>
                        <a:pt x="595590" y="113707"/>
                        <a:pt x="594844" y="114366"/>
                        <a:pt x="594185" y="115069"/>
                      </a:cubicBezTo>
                      <a:cubicBezTo>
                        <a:pt x="594097" y="114058"/>
                        <a:pt x="593921" y="113048"/>
                        <a:pt x="593702" y="112214"/>
                      </a:cubicBezTo>
                      <a:cubicBezTo>
                        <a:pt x="593350" y="111072"/>
                        <a:pt x="592823" y="110062"/>
                        <a:pt x="592164" y="109140"/>
                      </a:cubicBezTo>
                      <a:cubicBezTo>
                        <a:pt x="592516" y="108876"/>
                        <a:pt x="592867" y="108613"/>
                        <a:pt x="593174" y="108305"/>
                      </a:cubicBezTo>
                      <a:cubicBezTo>
                        <a:pt x="593921" y="107558"/>
                        <a:pt x="594536" y="106680"/>
                        <a:pt x="595458" y="106197"/>
                      </a:cubicBezTo>
                      <a:cubicBezTo>
                        <a:pt x="593965" y="105406"/>
                        <a:pt x="591857" y="105055"/>
                        <a:pt x="590232" y="105231"/>
                      </a:cubicBezTo>
                      <a:cubicBezTo>
                        <a:pt x="589837" y="105231"/>
                        <a:pt x="589485" y="105319"/>
                        <a:pt x="589090" y="105406"/>
                      </a:cubicBezTo>
                      <a:cubicBezTo>
                        <a:pt x="589222" y="105187"/>
                        <a:pt x="589398" y="104967"/>
                        <a:pt x="589529" y="104704"/>
                      </a:cubicBezTo>
                      <a:cubicBezTo>
                        <a:pt x="590012" y="103737"/>
                        <a:pt x="590364" y="102683"/>
                        <a:pt x="591110" y="101937"/>
                      </a:cubicBezTo>
                      <a:cubicBezTo>
                        <a:pt x="589485" y="101717"/>
                        <a:pt x="587377" y="102112"/>
                        <a:pt x="585884" y="102815"/>
                      </a:cubicBezTo>
                      <a:cubicBezTo>
                        <a:pt x="583293" y="104001"/>
                        <a:pt x="581536" y="106592"/>
                        <a:pt x="580218" y="109447"/>
                      </a:cubicBezTo>
                      <a:cubicBezTo>
                        <a:pt x="579164" y="110062"/>
                        <a:pt x="578154" y="110765"/>
                        <a:pt x="577276" y="111687"/>
                      </a:cubicBezTo>
                      <a:cubicBezTo>
                        <a:pt x="576925" y="112082"/>
                        <a:pt x="576573" y="112477"/>
                        <a:pt x="576222" y="112960"/>
                      </a:cubicBezTo>
                      <a:cubicBezTo>
                        <a:pt x="576178" y="112170"/>
                        <a:pt x="576046" y="111423"/>
                        <a:pt x="575871" y="110633"/>
                      </a:cubicBezTo>
                      <a:cubicBezTo>
                        <a:pt x="576002" y="110940"/>
                        <a:pt x="576134" y="111248"/>
                        <a:pt x="576265" y="111555"/>
                      </a:cubicBezTo>
                      <a:cubicBezTo>
                        <a:pt x="577056" y="109754"/>
                        <a:pt x="577847" y="107910"/>
                        <a:pt x="578198" y="105933"/>
                      </a:cubicBezTo>
                      <a:cubicBezTo>
                        <a:pt x="578198" y="107383"/>
                        <a:pt x="578418" y="108876"/>
                        <a:pt x="578681" y="110281"/>
                      </a:cubicBezTo>
                      <a:cubicBezTo>
                        <a:pt x="580043" y="108700"/>
                        <a:pt x="581448" y="107119"/>
                        <a:pt x="582283" y="105099"/>
                      </a:cubicBezTo>
                      <a:cubicBezTo>
                        <a:pt x="583117" y="103166"/>
                        <a:pt x="583688" y="100751"/>
                        <a:pt x="583512" y="98599"/>
                      </a:cubicBezTo>
                      <a:cubicBezTo>
                        <a:pt x="583425" y="97501"/>
                        <a:pt x="583161" y="96403"/>
                        <a:pt x="583381" y="95305"/>
                      </a:cubicBezTo>
                      <a:cubicBezTo>
                        <a:pt x="582195" y="96008"/>
                        <a:pt x="581009" y="97237"/>
                        <a:pt x="580131" y="98511"/>
                      </a:cubicBezTo>
                      <a:cubicBezTo>
                        <a:pt x="579911" y="97896"/>
                        <a:pt x="579647" y="97281"/>
                        <a:pt x="579340" y="96754"/>
                      </a:cubicBezTo>
                      <a:cubicBezTo>
                        <a:pt x="579384" y="96271"/>
                        <a:pt x="579428" y="95788"/>
                        <a:pt x="579384" y="95305"/>
                      </a:cubicBezTo>
                      <a:cubicBezTo>
                        <a:pt x="579516" y="95217"/>
                        <a:pt x="579647" y="95129"/>
                        <a:pt x="579735" y="94997"/>
                      </a:cubicBezTo>
                      <a:cubicBezTo>
                        <a:pt x="580482" y="94251"/>
                        <a:pt x="581097" y="93373"/>
                        <a:pt x="582019" y="92889"/>
                      </a:cubicBezTo>
                      <a:cubicBezTo>
                        <a:pt x="581141" y="92406"/>
                        <a:pt x="580043" y="92143"/>
                        <a:pt x="578945" y="92011"/>
                      </a:cubicBezTo>
                      <a:cubicBezTo>
                        <a:pt x="578945" y="91923"/>
                        <a:pt x="578945" y="91791"/>
                        <a:pt x="578857" y="91704"/>
                      </a:cubicBezTo>
                      <a:cubicBezTo>
                        <a:pt x="578549" y="90650"/>
                        <a:pt x="578066" y="89727"/>
                        <a:pt x="577495" y="88849"/>
                      </a:cubicBezTo>
                      <a:cubicBezTo>
                        <a:pt x="577539" y="88761"/>
                        <a:pt x="577627" y="88673"/>
                        <a:pt x="577671" y="88629"/>
                      </a:cubicBezTo>
                      <a:cubicBezTo>
                        <a:pt x="577539" y="88629"/>
                        <a:pt x="577451" y="88629"/>
                        <a:pt x="577320" y="88629"/>
                      </a:cubicBezTo>
                      <a:cubicBezTo>
                        <a:pt x="577320" y="88629"/>
                        <a:pt x="577320" y="88629"/>
                        <a:pt x="577320" y="88629"/>
                      </a:cubicBezTo>
                      <a:cubicBezTo>
                        <a:pt x="577671" y="88366"/>
                        <a:pt x="578023" y="88102"/>
                        <a:pt x="578330" y="87795"/>
                      </a:cubicBezTo>
                      <a:cubicBezTo>
                        <a:pt x="579077" y="87048"/>
                        <a:pt x="579691" y="86170"/>
                        <a:pt x="580614" y="85687"/>
                      </a:cubicBezTo>
                      <a:cubicBezTo>
                        <a:pt x="579121" y="84896"/>
                        <a:pt x="577012" y="84545"/>
                        <a:pt x="575387" y="84720"/>
                      </a:cubicBezTo>
                      <a:cubicBezTo>
                        <a:pt x="574992" y="84720"/>
                        <a:pt x="574641" y="84808"/>
                        <a:pt x="574245" y="84896"/>
                      </a:cubicBezTo>
                      <a:cubicBezTo>
                        <a:pt x="574377" y="84676"/>
                        <a:pt x="574553" y="84457"/>
                        <a:pt x="574685" y="84193"/>
                      </a:cubicBezTo>
                      <a:cubicBezTo>
                        <a:pt x="575167" y="83227"/>
                        <a:pt x="575519" y="82173"/>
                        <a:pt x="576265" y="81426"/>
                      </a:cubicBezTo>
                      <a:cubicBezTo>
                        <a:pt x="574641" y="81207"/>
                        <a:pt x="572533" y="81602"/>
                        <a:pt x="571039" y="82305"/>
                      </a:cubicBezTo>
                      <a:cubicBezTo>
                        <a:pt x="570644" y="82480"/>
                        <a:pt x="570293" y="82700"/>
                        <a:pt x="569897" y="82964"/>
                      </a:cubicBezTo>
                      <a:cubicBezTo>
                        <a:pt x="569897" y="82612"/>
                        <a:pt x="569897" y="82305"/>
                        <a:pt x="569897" y="81953"/>
                      </a:cubicBezTo>
                      <a:cubicBezTo>
                        <a:pt x="569107" y="82393"/>
                        <a:pt x="568360" y="83095"/>
                        <a:pt x="567657" y="83886"/>
                      </a:cubicBezTo>
                      <a:cubicBezTo>
                        <a:pt x="568360" y="82085"/>
                        <a:pt x="568799" y="79977"/>
                        <a:pt x="568667" y="78045"/>
                      </a:cubicBezTo>
                      <a:cubicBezTo>
                        <a:pt x="568579" y="76947"/>
                        <a:pt x="568317" y="75849"/>
                        <a:pt x="568536" y="74751"/>
                      </a:cubicBezTo>
                      <a:cubicBezTo>
                        <a:pt x="567087" y="75629"/>
                        <a:pt x="565593" y="77298"/>
                        <a:pt x="564715" y="78835"/>
                      </a:cubicBezTo>
                      <a:cubicBezTo>
                        <a:pt x="564100" y="79933"/>
                        <a:pt x="563749" y="81119"/>
                        <a:pt x="563529" y="82349"/>
                      </a:cubicBezTo>
                      <a:cubicBezTo>
                        <a:pt x="563529" y="80899"/>
                        <a:pt x="563309" y="79450"/>
                        <a:pt x="562827" y="78176"/>
                      </a:cubicBezTo>
                      <a:cubicBezTo>
                        <a:pt x="562431" y="77166"/>
                        <a:pt x="561861" y="76200"/>
                        <a:pt x="561773" y="75102"/>
                      </a:cubicBezTo>
                      <a:cubicBezTo>
                        <a:pt x="560937" y="76068"/>
                        <a:pt x="560235" y="77386"/>
                        <a:pt x="559752" y="78747"/>
                      </a:cubicBezTo>
                      <a:cubicBezTo>
                        <a:pt x="558917" y="79274"/>
                        <a:pt x="558127" y="79933"/>
                        <a:pt x="557469" y="80592"/>
                      </a:cubicBezTo>
                      <a:cubicBezTo>
                        <a:pt x="557775" y="79977"/>
                        <a:pt x="558083" y="79362"/>
                        <a:pt x="558523" y="78923"/>
                      </a:cubicBezTo>
                      <a:cubicBezTo>
                        <a:pt x="557643" y="78791"/>
                        <a:pt x="556589" y="78879"/>
                        <a:pt x="555623" y="79055"/>
                      </a:cubicBezTo>
                      <a:cubicBezTo>
                        <a:pt x="555623" y="78747"/>
                        <a:pt x="555535" y="78396"/>
                        <a:pt x="555623" y="78089"/>
                      </a:cubicBezTo>
                      <a:cubicBezTo>
                        <a:pt x="555141" y="78440"/>
                        <a:pt x="554701" y="78923"/>
                        <a:pt x="554305" y="79450"/>
                      </a:cubicBezTo>
                      <a:cubicBezTo>
                        <a:pt x="553999" y="79582"/>
                        <a:pt x="553647" y="79670"/>
                        <a:pt x="553339" y="79801"/>
                      </a:cubicBezTo>
                      <a:cubicBezTo>
                        <a:pt x="551759" y="80504"/>
                        <a:pt x="550529" y="81822"/>
                        <a:pt x="549475" y="83315"/>
                      </a:cubicBezTo>
                      <a:cubicBezTo>
                        <a:pt x="549431" y="83183"/>
                        <a:pt x="549343" y="83095"/>
                        <a:pt x="549299" y="82964"/>
                      </a:cubicBezTo>
                      <a:cubicBezTo>
                        <a:pt x="549475" y="82656"/>
                        <a:pt x="549651" y="82349"/>
                        <a:pt x="549783" y="81997"/>
                      </a:cubicBezTo>
                      <a:cubicBezTo>
                        <a:pt x="550617" y="80065"/>
                        <a:pt x="551187" y="77649"/>
                        <a:pt x="551012" y="75497"/>
                      </a:cubicBezTo>
                      <a:cubicBezTo>
                        <a:pt x="550925" y="74399"/>
                        <a:pt x="550661" y="73301"/>
                        <a:pt x="550881" y="72203"/>
                      </a:cubicBezTo>
                      <a:cubicBezTo>
                        <a:pt x="549695" y="72906"/>
                        <a:pt x="548509" y="74136"/>
                        <a:pt x="547631" y="75410"/>
                      </a:cubicBezTo>
                      <a:cubicBezTo>
                        <a:pt x="547411" y="74795"/>
                        <a:pt x="547147" y="74180"/>
                        <a:pt x="546839" y="73653"/>
                      </a:cubicBezTo>
                      <a:cubicBezTo>
                        <a:pt x="546883" y="73170"/>
                        <a:pt x="546927" y="72686"/>
                        <a:pt x="546883" y="72203"/>
                      </a:cubicBezTo>
                      <a:cubicBezTo>
                        <a:pt x="547015" y="72116"/>
                        <a:pt x="547147" y="72028"/>
                        <a:pt x="547235" y="71896"/>
                      </a:cubicBezTo>
                      <a:cubicBezTo>
                        <a:pt x="547981" y="71149"/>
                        <a:pt x="548597" y="70271"/>
                        <a:pt x="549519" y="69788"/>
                      </a:cubicBezTo>
                      <a:cubicBezTo>
                        <a:pt x="548641" y="69305"/>
                        <a:pt x="547543" y="69041"/>
                        <a:pt x="546445" y="68909"/>
                      </a:cubicBezTo>
                      <a:cubicBezTo>
                        <a:pt x="546445" y="68822"/>
                        <a:pt x="546445" y="68690"/>
                        <a:pt x="546357" y="68602"/>
                      </a:cubicBezTo>
                      <a:cubicBezTo>
                        <a:pt x="546049" y="67548"/>
                        <a:pt x="545566" y="66626"/>
                        <a:pt x="544995" y="65747"/>
                      </a:cubicBezTo>
                      <a:cubicBezTo>
                        <a:pt x="545039" y="65659"/>
                        <a:pt x="545127" y="65572"/>
                        <a:pt x="545171" y="65528"/>
                      </a:cubicBezTo>
                      <a:cubicBezTo>
                        <a:pt x="545039" y="65528"/>
                        <a:pt x="544951" y="65528"/>
                        <a:pt x="544819" y="65528"/>
                      </a:cubicBezTo>
                      <a:cubicBezTo>
                        <a:pt x="544819" y="65528"/>
                        <a:pt x="544819" y="65528"/>
                        <a:pt x="544819" y="65528"/>
                      </a:cubicBezTo>
                      <a:cubicBezTo>
                        <a:pt x="545171" y="65264"/>
                        <a:pt x="545522" y="65001"/>
                        <a:pt x="545829" y="64693"/>
                      </a:cubicBezTo>
                      <a:cubicBezTo>
                        <a:pt x="546577" y="63947"/>
                        <a:pt x="547191" y="63068"/>
                        <a:pt x="548113" y="62585"/>
                      </a:cubicBezTo>
                      <a:cubicBezTo>
                        <a:pt x="546620" y="61795"/>
                        <a:pt x="544512" y="61443"/>
                        <a:pt x="542887" y="61619"/>
                      </a:cubicBezTo>
                      <a:cubicBezTo>
                        <a:pt x="542491" y="61619"/>
                        <a:pt x="542141" y="61707"/>
                        <a:pt x="541745" y="61795"/>
                      </a:cubicBezTo>
                      <a:cubicBezTo>
                        <a:pt x="541877" y="61575"/>
                        <a:pt x="542053" y="61355"/>
                        <a:pt x="542185" y="61092"/>
                      </a:cubicBezTo>
                      <a:cubicBezTo>
                        <a:pt x="542667" y="60126"/>
                        <a:pt x="543063" y="59072"/>
                        <a:pt x="543765" y="58325"/>
                      </a:cubicBezTo>
                      <a:cubicBezTo>
                        <a:pt x="542141" y="58105"/>
                        <a:pt x="540032" y="58501"/>
                        <a:pt x="538539" y="59159"/>
                      </a:cubicBezTo>
                      <a:cubicBezTo>
                        <a:pt x="538143" y="59335"/>
                        <a:pt x="537793" y="59555"/>
                        <a:pt x="537397" y="59818"/>
                      </a:cubicBezTo>
                      <a:cubicBezTo>
                        <a:pt x="537397" y="59467"/>
                        <a:pt x="537397" y="59159"/>
                        <a:pt x="537397" y="58808"/>
                      </a:cubicBezTo>
                      <a:cubicBezTo>
                        <a:pt x="536607" y="59247"/>
                        <a:pt x="535860" y="59950"/>
                        <a:pt x="535157" y="60740"/>
                      </a:cubicBezTo>
                      <a:cubicBezTo>
                        <a:pt x="535860" y="58940"/>
                        <a:pt x="536299" y="56832"/>
                        <a:pt x="536167" y="54899"/>
                      </a:cubicBezTo>
                      <a:cubicBezTo>
                        <a:pt x="536079" y="53801"/>
                        <a:pt x="535816" y="52703"/>
                        <a:pt x="536035" y="51605"/>
                      </a:cubicBezTo>
                      <a:cubicBezTo>
                        <a:pt x="534586" y="52484"/>
                        <a:pt x="533093" y="54153"/>
                        <a:pt x="532215" y="55690"/>
                      </a:cubicBezTo>
                      <a:cubicBezTo>
                        <a:pt x="531600" y="56788"/>
                        <a:pt x="531248" y="57974"/>
                        <a:pt x="531029" y="59203"/>
                      </a:cubicBezTo>
                      <a:cubicBezTo>
                        <a:pt x="531029" y="57754"/>
                        <a:pt x="530809" y="56305"/>
                        <a:pt x="530326" y="55031"/>
                      </a:cubicBezTo>
                      <a:cubicBezTo>
                        <a:pt x="529931" y="54021"/>
                        <a:pt x="529360" y="53055"/>
                        <a:pt x="529272" y="51957"/>
                      </a:cubicBezTo>
                      <a:cubicBezTo>
                        <a:pt x="528437" y="52923"/>
                        <a:pt x="527735" y="54240"/>
                        <a:pt x="527252" y="55602"/>
                      </a:cubicBezTo>
                      <a:cubicBezTo>
                        <a:pt x="526198" y="56261"/>
                        <a:pt x="525144" y="57139"/>
                        <a:pt x="524397" y="58017"/>
                      </a:cubicBezTo>
                      <a:cubicBezTo>
                        <a:pt x="524133" y="58325"/>
                        <a:pt x="523914" y="58676"/>
                        <a:pt x="523694" y="59028"/>
                      </a:cubicBezTo>
                      <a:cubicBezTo>
                        <a:pt x="523694" y="58720"/>
                        <a:pt x="523694" y="58457"/>
                        <a:pt x="523606" y="58149"/>
                      </a:cubicBezTo>
                      <a:cubicBezTo>
                        <a:pt x="523387" y="57095"/>
                        <a:pt x="522991" y="55997"/>
                        <a:pt x="523079" y="54899"/>
                      </a:cubicBezTo>
                      <a:cubicBezTo>
                        <a:pt x="521718" y="55953"/>
                        <a:pt x="520444" y="57842"/>
                        <a:pt x="519741" y="59467"/>
                      </a:cubicBezTo>
                      <a:cubicBezTo>
                        <a:pt x="519390" y="60345"/>
                        <a:pt x="519170" y="61267"/>
                        <a:pt x="519039" y="62234"/>
                      </a:cubicBezTo>
                      <a:cubicBezTo>
                        <a:pt x="518644" y="62146"/>
                        <a:pt x="518248" y="62058"/>
                        <a:pt x="517809" y="61970"/>
                      </a:cubicBezTo>
                      <a:cubicBezTo>
                        <a:pt x="517238" y="60521"/>
                        <a:pt x="516448" y="59072"/>
                        <a:pt x="515394" y="58061"/>
                      </a:cubicBezTo>
                      <a:cubicBezTo>
                        <a:pt x="514647" y="57315"/>
                        <a:pt x="513812" y="56700"/>
                        <a:pt x="513285" y="55778"/>
                      </a:cubicBezTo>
                      <a:cubicBezTo>
                        <a:pt x="512714" y="57534"/>
                        <a:pt x="512670" y="59862"/>
                        <a:pt x="512934" y="61663"/>
                      </a:cubicBezTo>
                      <a:cubicBezTo>
                        <a:pt x="512934" y="61926"/>
                        <a:pt x="513066" y="62146"/>
                        <a:pt x="513110" y="62409"/>
                      </a:cubicBezTo>
                      <a:cubicBezTo>
                        <a:pt x="512626" y="62541"/>
                        <a:pt x="512144" y="62717"/>
                        <a:pt x="511660" y="62980"/>
                      </a:cubicBezTo>
                      <a:cubicBezTo>
                        <a:pt x="511484" y="62892"/>
                        <a:pt x="511353" y="62761"/>
                        <a:pt x="511177" y="62673"/>
                      </a:cubicBezTo>
                      <a:cubicBezTo>
                        <a:pt x="510255" y="62234"/>
                        <a:pt x="509288" y="61926"/>
                        <a:pt x="508542" y="61224"/>
                      </a:cubicBezTo>
                      <a:cubicBezTo>
                        <a:pt x="508542" y="61926"/>
                        <a:pt x="508630" y="62717"/>
                        <a:pt x="508762" y="63507"/>
                      </a:cubicBezTo>
                      <a:cubicBezTo>
                        <a:pt x="508190" y="64122"/>
                        <a:pt x="507664" y="64825"/>
                        <a:pt x="507180" y="65615"/>
                      </a:cubicBezTo>
                      <a:cubicBezTo>
                        <a:pt x="505951" y="66494"/>
                        <a:pt x="504940" y="67724"/>
                        <a:pt x="504062" y="69085"/>
                      </a:cubicBezTo>
                      <a:cubicBezTo>
                        <a:pt x="504062" y="68997"/>
                        <a:pt x="503974" y="68909"/>
                        <a:pt x="503930" y="68822"/>
                      </a:cubicBezTo>
                      <a:cubicBezTo>
                        <a:pt x="504282" y="68251"/>
                        <a:pt x="504590" y="67680"/>
                        <a:pt x="504853" y="67065"/>
                      </a:cubicBezTo>
                      <a:cubicBezTo>
                        <a:pt x="505688" y="65132"/>
                        <a:pt x="506258" y="62717"/>
                        <a:pt x="506082" y="60565"/>
                      </a:cubicBezTo>
                      <a:cubicBezTo>
                        <a:pt x="505994" y="59467"/>
                        <a:pt x="505731" y="58369"/>
                        <a:pt x="505951" y="57271"/>
                      </a:cubicBezTo>
                      <a:cubicBezTo>
                        <a:pt x="504502" y="58149"/>
                        <a:pt x="503008" y="59818"/>
                        <a:pt x="502130" y="61355"/>
                      </a:cubicBezTo>
                      <a:cubicBezTo>
                        <a:pt x="501515" y="62453"/>
                        <a:pt x="501164" y="63639"/>
                        <a:pt x="500944" y="64869"/>
                      </a:cubicBezTo>
                      <a:cubicBezTo>
                        <a:pt x="500944" y="63419"/>
                        <a:pt x="500724" y="61970"/>
                        <a:pt x="500242" y="60697"/>
                      </a:cubicBezTo>
                      <a:cubicBezTo>
                        <a:pt x="499846" y="59686"/>
                        <a:pt x="499275" y="58720"/>
                        <a:pt x="499188" y="57622"/>
                      </a:cubicBezTo>
                      <a:cubicBezTo>
                        <a:pt x="498352" y="58588"/>
                        <a:pt x="497650" y="59906"/>
                        <a:pt x="497167" y="61267"/>
                      </a:cubicBezTo>
                      <a:cubicBezTo>
                        <a:pt x="496112" y="61926"/>
                        <a:pt x="495058" y="62805"/>
                        <a:pt x="494312" y="63683"/>
                      </a:cubicBezTo>
                      <a:cubicBezTo>
                        <a:pt x="494048" y="63990"/>
                        <a:pt x="493830" y="64342"/>
                        <a:pt x="493610" y="64693"/>
                      </a:cubicBezTo>
                      <a:cubicBezTo>
                        <a:pt x="493610" y="64386"/>
                        <a:pt x="493610" y="64122"/>
                        <a:pt x="493522" y="63815"/>
                      </a:cubicBezTo>
                      <a:cubicBezTo>
                        <a:pt x="493302" y="62761"/>
                        <a:pt x="492906" y="61663"/>
                        <a:pt x="492994" y="60565"/>
                      </a:cubicBezTo>
                      <a:cubicBezTo>
                        <a:pt x="491634" y="61619"/>
                        <a:pt x="490360" y="63507"/>
                        <a:pt x="489656" y="65132"/>
                      </a:cubicBezTo>
                      <a:cubicBezTo>
                        <a:pt x="489306" y="66011"/>
                        <a:pt x="489086" y="66933"/>
                        <a:pt x="488954" y="67899"/>
                      </a:cubicBezTo>
                      <a:cubicBezTo>
                        <a:pt x="488558" y="67811"/>
                        <a:pt x="488164" y="67724"/>
                        <a:pt x="487724" y="67636"/>
                      </a:cubicBezTo>
                      <a:cubicBezTo>
                        <a:pt x="487154" y="66186"/>
                        <a:pt x="486362" y="64737"/>
                        <a:pt x="485308" y="63727"/>
                      </a:cubicBezTo>
                      <a:cubicBezTo>
                        <a:pt x="485002" y="63419"/>
                        <a:pt x="484694" y="63112"/>
                        <a:pt x="484342" y="62849"/>
                      </a:cubicBezTo>
                      <a:cubicBezTo>
                        <a:pt x="484342" y="62585"/>
                        <a:pt x="484342" y="62278"/>
                        <a:pt x="484342" y="62014"/>
                      </a:cubicBezTo>
                      <a:cubicBezTo>
                        <a:pt x="484210" y="62102"/>
                        <a:pt x="484035" y="62234"/>
                        <a:pt x="483904" y="62322"/>
                      </a:cubicBezTo>
                      <a:cubicBezTo>
                        <a:pt x="483640" y="62058"/>
                        <a:pt x="483376" y="61751"/>
                        <a:pt x="483200" y="61399"/>
                      </a:cubicBezTo>
                      <a:cubicBezTo>
                        <a:pt x="483068" y="61882"/>
                        <a:pt x="483024" y="62453"/>
                        <a:pt x="482937" y="63024"/>
                      </a:cubicBezTo>
                      <a:cubicBezTo>
                        <a:pt x="481532" y="64210"/>
                        <a:pt x="480214" y="65747"/>
                        <a:pt x="479248" y="67284"/>
                      </a:cubicBezTo>
                      <a:cubicBezTo>
                        <a:pt x="478984" y="67109"/>
                        <a:pt x="478677" y="67021"/>
                        <a:pt x="478458" y="66757"/>
                      </a:cubicBezTo>
                      <a:cubicBezTo>
                        <a:pt x="478458" y="67284"/>
                        <a:pt x="478545" y="67811"/>
                        <a:pt x="478633" y="68382"/>
                      </a:cubicBezTo>
                      <a:cubicBezTo>
                        <a:pt x="478194" y="69261"/>
                        <a:pt x="477842" y="70183"/>
                        <a:pt x="477579" y="71149"/>
                      </a:cubicBezTo>
                      <a:cubicBezTo>
                        <a:pt x="477404" y="71632"/>
                        <a:pt x="477228" y="72116"/>
                        <a:pt x="477096" y="72643"/>
                      </a:cubicBezTo>
                      <a:cubicBezTo>
                        <a:pt x="477008" y="70666"/>
                        <a:pt x="476744" y="68690"/>
                        <a:pt x="476086" y="66977"/>
                      </a:cubicBezTo>
                      <a:cubicBezTo>
                        <a:pt x="475514" y="65528"/>
                        <a:pt x="474724" y="64122"/>
                        <a:pt x="474548" y="62541"/>
                      </a:cubicBezTo>
                      <a:cubicBezTo>
                        <a:pt x="473362" y="63903"/>
                        <a:pt x="472352" y="65835"/>
                        <a:pt x="471606" y="67767"/>
                      </a:cubicBezTo>
                      <a:cubicBezTo>
                        <a:pt x="470640" y="68382"/>
                        <a:pt x="469761" y="69173"/>
                        <a:pt x="468927" y="69963"/>
                      </a:cubicBezTo>
                      <a:cubicBezTo>
                        <a:pt x="468927" y="69788"/>
                        <a:pt x="468883" y="69568"/>
                        <a:pt x="468883" y="69392"/>
                      </a:cubicBezTo>
                      <a:cubicBezTo>
                        <a:pt x="469146" y="68909"/>
                        <a:pt x="469454" y="68470"/>
                        <a:pt x="469849" y="68075"/>
                      </a:cubicBezTo>
                      <a:cubicBezTo>
                        <a:pt x="468576" y="67899"/>
                        <a:pt x="467082" y="67987"/>
                        <a:pt x="465633" y="68251"/>
                      </a:cubicBezTo>
                      <a:cubicBezTo>
                        <a:pt x="465589" y="67767"/>
                        <a:pt x="465545" y="67328"/>
                        <a:pt x="465589" y="66845"/>
                      </a:cubicBezTo>
                      <a:cubicBezTo>
                        <a:pt x="464930" y="67372"/>
                        <a:pt x="464271" y="68075"/>
                        <a:pt x="463656" y="68778"/>
                      </a:cubicBezTo>
                      <a:cubicBezTo>
                        <a:pt x="463173" y="68953"/>
                        <a:pt x="462690" y="69085"/>
                        <a:pt x="462295" y="69305"/>
                      </a:cubicBezTo>
                      <a:cubicBezTo>
                        <a:pt x="461373" y="69744"/>
                        <a:pt x="460582" y="70359"/>
                        <a:pt x="459792" y="71018"/>
                      </a:cubicBezTo>
                      <a:cubicBezTo>
                        <a:pt x="459572" y="70754"/>
                        <a:pt x="459308" y="70490"/>
                        <a:pt x="459133" y="70183"/>
                      </a:cubicBezTo>
                      <a:cubicBezTo>
                        <a:pt x="458957" y="70666"/>
                        <a:pt x="458957" y="71281"/>
                        <a:pt x="458869" y="71852"/>
                      </a:cubicBezTo>
                      <a:cubicBezTo>
                        <a:pt x="458079" y="72643"/>
                        <a:pt x="457376" y="73477"/>
                        <a:pt x="456717" y="74399"/>
                      </a:cubicBezTo>
                      <a:cubicBezTo>
                        <a:pt x="456629" y="74224"/>
                        <a:pt x="456542" y="74092"/>
                        <a:pt x="456454" y="73916"/>
                      </a:cubicBezTo>
                      <a:cubicBezTo>
                        <a:pt x="456717" y="73477"/>
                        <a:pt x="456981" y="72994"/>
                        <a:pt x="457156" y="72511"/>
                      </a:cubicBezTo>
                      <a:cubicBezTo>
                        <a:pt x="458342" y="69700"/>
                        <a:pt x="459221" y="66230"/>
                        <a:pt x="458957" y="63112"/>
                      </a:cubicBezTo>
                      <a:cubicBezTo>
                        <a:pt x="458825" y="61531"/>
                        <a:pt x="458430" y="59906"/>
                        <a:pt x="458738" y="58369"/>
                      </a:cubicBezTo>
                      <a:cubicBezTo>
                        <a:pt x="457025" y="59379"/>
                        <a:pt x="455312" y="61180"/>
                        <a:pt x="454038" y="63024"/>
                      </a:cubicBezTo>
                      <a:cubicBezTo>
                        <a:pt x="453731" y="62102"/>
                        <a:pt x="453335" y="61267"/>
                        <a:pt x="452896" y="60477"/>
                      </a:cubicBezTo>
                      <a:cubicBezTo>
                        <a:pt x="452984" y="59774"/>
                        <a:pt x="452984" y="59072"/>
                        <a:pt x="452984" y="58369"/>
                      </a:cubicBezTo>
                      <a:cubicBezTo>
                        <a:pt x="453160" y="58237"/>
                        <a:pt x="453335" y="58105"/>
                        <a:pt x="453511" y="57930"/>
                      </a:cubicBezTo>
                      <a:cubicBezTo>
                        <a:pt x="454565" y="56876"/>
                        <a:pt x="455487" y="55558"/>
                        <a:pt x="456805" y="54899"/>
                      </a:cubicBezTo>
                      <a:cubicBezTo>
                        <a:pt x="455531" y="54240"/>
                        <a:pt x="453950" y="53801"/>
                        <a:pt x="452369" y="53582"/>
                      </a:cubicBezTo>
                      <a:cubicBezTo>
                        <a:pt x="452369" y="53450"/>
                        <a:pt x="452325" y="53274"/>
                        <a:pt x="452281" y="53142"/>
                      </a:cubicBezTo>
                      <a:cubicBezTo>
                        <a:pt x="451842" y="51649"/>
                        <a:pt x="451139" y="50288"/>
                        <a:pt x="450305" y="49058"/>
                      </a:cubicBezTo>
                      <a:cubicBezTo>
                        <a:pt x="450393" y="48970"/>
                        <a:pt x="450481" y="48838"/>
                        <a:pt x="450569" y="48707"/>
                      </a:cubicBezTo>
                      <a:cubicBezTo>
                        <a:pt x="450393" y="48707"/>
                        <a:pt x="450217" y="48707"/>
                        <a:pt x="450041" y="48707"/>
                      </a:cubicBezTo>
                      <a:cubicBezTo>
                        <a:pt x="450041" y="48707"/>
                        <a:pt x="450041" y="48707"/>
                        <a:pt x="450041" y="48707"/>
                      </a:cubicBezTo>
                      <a:cubicBezTo>
                        <a:pt x="450569" y="48355"/>
                        <a:pt x="451052" y="47960"/>
                        <a:pt x="451491" y="47477"/>
                      </a:cubicBezTo>
                      <a:cubicBezTo>
                        <a:pt x="452545" y="46423"/>
                        <a:pt x="453467" y="45105"/>
                        <a:pt x="454785" y="44446"/>
                      </a:cubicBezTo>
                      <a:cubicBezTo>
                        <a:pt x="452633" y="43305"/>
                        <a:pt x="449602" y="42821"/>
                        <a:pt x="447231" y="43041"/>
                      </a:cubicBezTo>
                      <a:cubicBezTo>
                        <a:pt x="446660" y="43085"/>
                        <a:pt x="446133" y="43173"/>
                        <a:pt x="445605" y="43305"/>
                      </a:cubicBezTo>
                      <a:cubicBezTo>
                        <a:pt x="445825" y="42953"/>
                        <a:pt x="446089" y="42646"/>
                        <a:pt x="446265" y="42294"/>
                      </a:cubicBezTo>
                      <a:cubicBezTo>
                        <a:pt x="446967" y="40933"/>
                        <a:pt x="447494" y="39352"/>
                        <a:pt x="448548" y="38298"/>
                      </a:cubicBezTo>
                      <a:cubicBezTo>
                        <a:pt x="446177" y="37946"/>
                        <a:pt x="443190" y="38517"/>
                        <a:pt x="440994" y="39527"/>
                      </a:cubicBezTo>
                      <a:cubicBezTo>
                        <a:pt x="440423" y="39791"/>
                        <a:pt x="439896" y="40098"/>
                        <a:pt x="439369" y="40450"/>
                      </a:cubicBezTo>
                      <a:cubicBezTo>
                        <a:pt x="439369" y="39967"/>
                        <a:pt x="439325" y="39483"/>
                        <a:pt x="439369" y="39000"/>
                      </a:cubicBezTo>
                      <a:cubicBezTo>
                        <a:pt x="438271" y="39659"/>
                        <a:pt x="437129" y="40669"/>
                        <a:pt x="436163" y="41767"/>
                      </a:cubicBezTo>
                      <a:cubicBezTo>
                        <a:pt x="437129" y="39132"/>
                        <a:pt x="437832" y="36102"/>
                        <a:pt x="437613" y="33335"/>
                      </a:cubicBezTo>
                      <a:cubicBezTo>
                        <a:pt x="437481" y="31754"/>
                        <a:pt x="437085" y="30129"/>
                        <a:pt x="437393" y="28592"/>
                      </a:cubicBezTo>
                      <a:cubicBezTo>
                        <a:pt x="435285" y="29865"/>
                        <a:pt x="433133" y="32237"/>
                        <a:pt x="431903" y="34477"/>
                      </a:cubicBezTo>
                      <a:cubicBezTo>
                        <a:pt x="431025" y="36058"/>
                        <a:pt x="430497" y="37771"/>
                        <a:pt x="430190" y="39571"/>
                      </a:cubicBezTo>
                      <a:cubicBezTo>
                        <a:pt x="430190" y="37507"/>
                        <a:pt x="429883" y="35399"/>
                        <a:pt x="429179" y="33554"/>
                      </a:cubicBezTo>
                      <a:cubicBezTo>
                        <a:pt x="428609" y="32105"/>
                        <a:pt x="427819" y="30700"/>
                        <a:pt x="427643" y="29119"/>
                      </a:cubicBezTo>
                      <a:cubicBezTo>
                        <a:pt x="426457" y="30480"/>
                        <a:pt x="425447" y="32412"/>
                        <a:pt x="424701" y="34345"/>
                      </a:cubicBezTo>
                      <a:cubicBezTo>
                        <a:pt x="423163" y="35311"/>
                        <a:pt x="421669" y="36541"/>
                        <a:pt x="420571" y="37858"/>
                      </a:cubicBezTo>
                      <a:cubicBezTo>
                        <a:pt x="420177" y="38298"/>
                        <a:pt x="419869" y="38781"/>
                        <a:pt x="419561" y="39308"/>
                      </a:cubicBezTo>
                      <a:cubicBezTo>
                        <a:pt x="419517" y="38913"/>
                        <a:pt x="419517" y="38473"/>
                        <a:pt x="419429" y="38078"/>
                      </a:cubicBezTo>
                      <a:cubicBezTo>
                        <a:pt x="419123" y="36541"/>
                        <a:pt x="418551" y="35004"/>
                        <a:pt x="418683" y="33423"/>
                      </a:cubicBezTo>
                      <a:cubicBezTo>
                        <a:pt x="416707" y="34960"/>
                        <a:pt x="414862" y="37639"/>
                        <a:pt x="413852" y="40054"/>
                      </a:cubicBezTo>
                      <a:cubicBezTo>
                        <a:pt x="413369" y="41240"/>
                        <a:pt x="413061" y="42470"/>
                        <a:pt x="412885" y="43700"/>
                      </a:cubicBezTo>
                      <a:cubicBezTo>
                        <a:pt x="412666" y="43788"/>
                        <a:pt x="412491" y="43875"/>
                        <a:pt x="412271" y="43919"/>
                      </a:cubicBezTo>
                      <a:cubicBezTo>
                        <a:pt x="411875" y="43832"/>
                        <a:pt x="411481" y="43744"/>
                        <a:pt x="411041" y="43656"/>
                      </a:cubicBezTo>
                      <a:cubicBezTo>
                        <a:pt x="410251" y="41679"/>
                        <a:pt x="409153" y="39791"/>
                        <a:pt x="407835" y="38342"/>
                      </a:cubicBezTo>
                      <a:cubicBezTo>
                        <a:pt x="407835" y="38254"/>
                        <a:pt x="407835" y="38166"/>
                        <a:pt x="407835" y="38122"/>
                      </a:cubicBezTo>
                      <a:cubicBezTo>
                        <a:pt x="407703" y="36541"/>
                        <a:pt x="407308" y="34916"/>
                        <a:pt x="407615" y="33379"/>
                      </a:cubicBezTo>
                      <a:cubicBezTo>
                        <a:pt x="406781" y="33906"/>
                        <a:pt x="405903" y="34608"/>
                        <a:pt x="405112" y="35399"/>
                      </a:cubicBezTo>
                      <a:cubicBezTo>
                        <a:pt x="404937" y="35135"/>
                        <a:pt x="404717" y="34960"/>
                        <a:pt x="404541" y="34696"/>
                      </a:cubicBezTo>
                      <a:cubicBezTo>
                        <a:pt x="404409" y="35179"/>
                        <a:pt x="404365" y="35750"/>
                        <a:pt x="404277" y="36277"/>
                      </a:cubicBezTo>
                      <a:cubicBezTo>
                        <a:pt x="403443" y="37244"/>
                        <a:pt x="402653" y="38298"/>
                        <a:pt x="402081" y="39308"/>
                      </a:cubicBezTo>
                      <a:cubicBezTo>
                        <a:pt x="401247" y="40801"/>
                        <a:pt x="400764" y="42426"/>
                        <a:pt x="400457" y="44139"/>
                      </a:cubicBezTo>
                      <a:cubicBezTo>
                        <a:pt x="400457" y="44139"/>
                        <a:pt x="400413" y="44139"/>
                        <a:pt x="400369" y="44139"/>
                      </a:cubicBezTo>
                      <a:cubicBezTo>
                        <a:pt x="400325" y="42163"/>
                        <a:pt x="400017" y="40186"/>
                        <a:pt x="399359" y="38429"/>
                      </a:cubicBezTo>
                      <a:cubicBezTo>
                        <a:pt x="398788" y="36980"/>
                        <a:pt x="397997" y="35575"/>
                        <a:pt x="397865" y="33994"/>
                      </a:cubicBezTo>
                      <a:cubicBezTo>
                        <a:pt x="396680" y="35355"/>
                        <a:pt x="395669" y="37287"/>
                        <a:pt x="394923" y="39220"/>
                      </a:cubicBezTo>
                      <a:cubicBezTo>
                        <a:pt x="394615" y="39440"/>
                        <a:pt x="394352" y="39703"/>
                        <a:pt x="394044" y="39923"/>
                      </a:cubicBezTo>
                      <a:cubicBezTo>
                        <a:pt x="393913" y="38869"/>
                        <a:pt x="393825" y="37815"/>
                        <a:pt x="394044" y="36760"/>
                      </a:cubicBezTo>
                      <a:cubicBezTo>
                        <a:pt x="392990" y="37419"/>
                        <a:pt x="391892" y="38342"/>
                        <a:pt x="390926" y="39396"/>
                      </a:cubicBezTo>
                      <a:cubicBezTo>
                        <a:pt x="390267" y="39440"/>
                        <a:pt x="389652" y="39527"/>
                        <a:pt x="388994" y="39659"/>
                      </a:cubicBezTo>
                      <a:cubicBezTo>
                        <a:pt x="388950" y="39176"/>
                        <a:pt x="388906" y="38737"/>
                        <a:pt x="388950" y="38254"/>
                      </a:cubicBezTo>
                      <a:cubicBezTo>
                        <a:pt x="388291" y="38781"/>
                        <a:pt x="387632" y="39483"/>
                        <a:pt x="387017" y="40186"/>
                      </a:cubicBezTo>
                      <a:cubicBezTo>
                        <a:pt x="386534" y="40362"/>
                        <a:pt x="386051" y="40494"/>
                        <a:pt x="385656" y="40713"/>
                      </a:cubicBezTo>
                      <a:cubicBezTo>
                        <a:pt x="386095" y="39835"/>
                        <a:pt x="386534" y="38956"/>
                        <a:pt x="387193" y="38254"/>
                      </a:cubicBezTo>
                      <a:cubicBezTo>
                        <a:pt x="386358" y="38122"/>
                        <a:pt x="385480" y="38166"/>
                        <a:pt x="384558" y="38254"/>
                      </a:cubicBezTo>
                      <a:cubicBezTo>
                        <a:pt x="384470" y="37946"/>
                        <a:pt x="384338" y="37683"/>
                        <a:pt x="384338" y="37375"/>
                      </a:cubicBezTo>
                      <a:cubicBezTo>
                        <a:pt x="384118" y="37639"/>
                        <a:pt x="383899" y="38034"/>
                        <a:pt x="383680" y="38342"/>
                      </a:cubicBezTo>
                      <a:cubicBezTo>
                        <a:pt x="383108" y="38429"/>
                        <a:pt x="382582" y="38561"/>
                        <a:pt x="382054" y="38693"/>
                      </a:cubicBezTo>
                      <a:cubicBezTo>
                        <a:pt x="382318" y="37287"/>
                        <a:pt x="382406" y="35882"/>
                        <a:pt x="382318" y="34521"/>
                      </a:cubicBezTo>
                      <a:cubicBezTo>
                        <a:pt x="382186" y="32939"/>
                        <a:pt x="381791" y="31314"/>
                        <a:pt x="382098" y="29777"/>
                      </a:cubicBezTo>
                      <a:cubicBezTo>
                        <a:pt x="380386" y="30787"/>
                        <a:pt x="378672" y="32588"/>
                        <a:pt x="377399" y="34433"/>
                      </a:cubicBezTo>
                      <a:cubicBezTo>
                        <a:pt x="377092" y="33510"/>
                        <a:pt x="376696" y="32676"/>
                        <a:pt x="376257" y="31885"/>
                      </a:cubicBezTo>
                      <a:cubicBezTo>
                        <a:pt x="376345" y="31183"/>
                        <a:pt x="376345" y="30480"/>
                        <a:pt x="376345" y="29777"/>
                      </a:cubicBezTo>
                      <a:cubicBezTo>
                        <a:pt x="376520" y="29646"/>
                        <a:pt x="376696" y="29514"/>
                        <a:pt x="376872" y="29338"/>
                      </a:cubicBezTo>
                      <a:cubicBezTo>
                        <a:pt x="377926" y="28284"/>
                        <a:pt x="378848" y="26967"/>
                        <a:pt x="380166" y="26308"/>
                      </a:cubicBezTo>
                      <a:cubicBezTo>
                        <a:pt x="378892" y="25649"/>
                        <a:pt x="377311" y="25210"/>
                        <a:pt x="375730" y="24990"/>
                      </a:cubicBezTo>
                      <a:cubicBezTo>
                        <a:pt x="375730" y="24858"/>
                        <a:pt x="375686" y="24683"/>
                        <a:pt x="375642" y="24551"/>
                      </a:cubicBezTo>
                      <a:cubicBezTo>
                        <a:pt x="375203" y="23058"/>
                        <a:pt x="374500" y="21696"/>
                        <a:pt x="373666" y="20466"/>
                      </a:cubicBezTo>
                      <a:cubicBezTo>
                        <a:pt x="373754" y="20379"/>
                        <a:pt x="373842" y="20247"/>
                        <a:pt x="373930" y="20115"/>
                      </a:cubicBezTo>
                      <a:cubicBezTo>
                        <a:pt x="373754" y="20115"/>
                        <a:pt x="373578" y="20115"/>
                        <a:pt x="373402" y="20115"/>
                      </a:cubicBezTo>
                      <a:cubicBezTo>
                        <a:pt x="373402" y="20115"/>
                        <a:pt x="373402" y="20115"/>
                        <a:pt x="373402" y="20115"/>
                      </a:cubicBezTo>
                      <a:cubicBezTo>
                        <a:pt x="373930" y="19764"/>
                        <a:pt x="374412" y="19368"/>
                        <a:pt x="374852" y="18885"/>
                      </a:cubicBezTo>
                      <a:cubicBezTo>
                        <a:pt x="375906" y="17831"/>
                        <a:pt x="376828" y="16514"/>
                        <a:pt x="378146" y="15855"/>
                      </a:cubicBezTo>
                      <a:cubicBezTo>
                        <a:pt x="375994" y="14713"/>
                        <a:pt x="372964" y="14230"/>
                        <a:pt x="370592" y="14449"/>
                      </a:cubicBezTo>
                      <a:cubicBezTo>
                        <a:pt x="370020" y="14493"/>
                        <a:pt x="369494" y="14581"/>
                        <a:pt x="368966" y="14713"/>
                      </a:cubicBezTo>
                      <a:cubicBezTo>
                        <a:pt x="369186" y="14362"/>
                        <a:pt x="369450" y="14054"/>
                        <a:pt x="369626" y="13703"/>
                      </a:cubicBezTo>
                      <a:cubicBezTo>
                        <a:pt x="370328" y="12341"/>
                        <a:pt x="370855" y="10760"/>
                        <a:pt x="371909" y="9706"/>
                      </a:cubicBezTo>
                      <a:cubicBezTo>
                        <a:pt x="369538" y="9355"/>
                        <a:pt x="366550" y="9926"/>
                        <a:pt x="364354" y="10936"/>
                      </a:cubicBezTo>
                      <a:cubicBezTo>
                        <a:pt x="363784" y="11199"/>
                        <a:pt x="363256" y="11507"/>
                        <a:pt x="362730" y="11858"/>
                      </a:cubicBezTo>
                      <a:cubicBezTo>
                        <a:pt x="362730" y="11375"/>
                        <a:pt x="362686" y="10892"/>
                        <a:pt x="362730" y="10409"/>
                      </a:cubicBezTo>
                      <a:cubicBezTo>
                        <a:pt x="361632" y="11068"/>
                        <a:pt x="360490" y="12078"/>
                        <a:pt x="359524" y="13176"/>
                      </a:cubicBezTo>
                      <a:cubicBezTo>
                        <a:pt x="360534" y="10541"/>
                        <a:pt x="361192" y="7510"/>
                        <a:pt x="360974" y="4743"/>
                      </a:cubicBezTo>
                      <a:cubicBezTo>
                        <a:pt x="360842" y="3162"/>
                        <a:pt x="360446" y="1537"/>
                        <a:pt x="360754" y="0"/>
                      </a:cubicBezTo>
                      <a:cubicBezTo>
                        <a:pt x="358646" y="1274"/>
                        <a:pt x="356494" y="3645"/>
                        <a:pt x="355264" y="5885"/>
                      </a:cubicBezTo>
                      <a:cubicBezTo>
                        <a:pt x="354386" y="7466"/>
                        <a:pt x="353858" y="9179"/>
                        <a:pt x="353550" y="10980"/>
                      </a:cubicBezTo>
                      <a:cubicBezTo>
                        <a:pt x="353550" y="8916"/>
                        <a:pt x="353244" y="6807"/>
                        <a:pt x="352540" y="4963"/>
                      </a:cubicBezTo>
                      <a:cubicBezTo>
                        <a:pt x="351970" y="3513"/>
                        <a:pt x="351179" y="2108"/>
                        <a:pt x="351004" y="527"/>
                      </a:cubicBezTo>
                      <a:cubicBezTo>
                        <a:pt x="349818" y="1888"/>
                        <a:pt x="348808" y="3821"/>
                        <a:pt x="348061" y="5753"/>
                      </a:cubicBezTo>
                      <a:cubicBezTo>
                        <a:pt x="346524" y="6720"/>
                        <a:pt x="345030" y="7949"/>
                        <a:pt x="343932" y="9267"/>
                      </a:cubicBezTo>
                      <a:cubicBezTo>
                        <a:pt x="343537" y="9706"/>
                        <a:pt x="343230" y="10189"/>
                        <a:pt x="342922" y="10716"/>
                      </a:cubicBezTo>
                      <a:cubicBezTo>
                        <a:pt x="342922" y="10321"/>
                        <a:pt x="342878" y="9882"/>
                        <a:pt x="342790" y="9487"/>
                      </a:cubicBezTo>
                      <a:cubicBezTo>
                        <a:pt x="342483" y="7949"/>
                        <a:pt x="341912" y="6412"/>
                        <a:pt x="342044" y="4831"/>
                      </a:cubicBezTo>
                      <a:cubicBezTo>
                        <a:pt x="340068" y="6368"/>
                        <a:pt x="338223" y="9047"/>
                        <a:pt x="337213" y="11463"/>
                      </a:cubicBezTo>
                      <a:cubicBezTo>
                        <a:pt x="336686" y="12737"/>
                        <a:pt x="336378" y="14098"/>
                        <a:pt x="336203" y="15460"/>
                      </a:cubicBezTo>
                      <a:cubicBezTo>
                        <a:pt x="335632" y="15328"/>
                        <a:pt x="335017" y="15196"/>
                        <a:pt x="334446" y="15108"/>
                      </a:cubicBezTo>
                      <a:cubicBezTo>
                        <a:pt x="333611" y="13000"/>
                        <a:pt x="332470" y="10936"/>
                        <a:pt x="330976" y="9443"/>
                      </a:cubicBezTo>
                      <a:cubicBezTo>
                        <a:pt x="329922" y="8389"/>
                        <a:pt x="328649" y="7466"/>
                        <a:pt x="327946" y="6105"/>
                      </a:cubicBezTo>
                      <a:cubicBezTo>
                        <a:pt x="327155" y="8608"/>
                        <a:pt x="327023" y="11990"/>
                        <a:pt x="327463" y="14625"/>
                      </a:cubicBezTo>
                      <a:cubicBezTo>
                        <a:pt x="327507" y="14977"/>
                        <a:pt x="327638" y="15328"/>
                        <a:pt x="327726" y="15679"/>
                      </a:cubicBezTo>
                      <a:cubicBezTo>
                        <a:pt x="327023" y="15899"/>
                        <a:pt x="326321" y="16162"/>
                        <a:pt x="325618" y="16470"/>
                      </a:cubicBezTo>
                      <a:cubicBezTo>
                        <a:pt x="325399" y="16338"/>
                        <a:pt x="325135" y="16162"/>
                        <a:pt x="324915" y="16031"/>
                      </a:cubicBezTo>
                      <a:cubicBezTo>
                        <a:pt x="323598" y="15372"/>
                        <a:pt x="322193" y="14977"/>
                        <a:pt x="321095" y="13922"/>
                      </a:cubicBezTo>
                      <a:cubicBezTo>
                        <a:pt x="321095" y="14977"/>
                        <a:pt x="321226" y="16074"/>
                        <a:pt x="321402" y="17216"/>
                      </a:cubicBezTo>
                      <a:cubicBezTo>
                        <a:pt x="320567" y="18095"/>
                        <a:pt x="319777" y="19149"/>
                        <a:pt x="319118" y="20247"/>
                      </a:cubicBezTo>
                      <a:cubicBezTo>
                        <a:pt x="317317" y="21520"/>
                        <a:pt x="315868" y="23277"/>
                        <a:pt x="314639" y="25254"/>
                      </a:cubicBezTo>
                      <a:cubicBezTo>
                        <a:pt x="314595" y="25122"/>
                        <a:pt x="314507" y="24990"/>
                        <a:pt x="314463" y="24858"/>
                      </a:cubicBezTo>
                      <a:cubicBezTo>
                        <a:pt x="314989" y="24068"/>
                        <a:pt x="315429" y="23233"/>
                        <a:pt x="315824" y="22355"/>
                      </a:cubicBezTo>
                      <a:cubicBezTo>
                        <a:pt x="317010" y="19544"/>
                        <a:pt x="317889" y="16074"/>
                        <a:pt x="317625" y="12956"/>
                      </a:cubicBezTo>
                      <a:cubicBezTo>
                        <a:pt x="317493" y="11375"/>
                        <a:pt x="317098" y="9750"/>
                        <a:pt x="317405" y="8213"/>
                      </a:cubicBezTo>
                      <a:cubicBezTo>
                        <a:pt x="315297" y="9487"/>
                        <a:pt x="313145" y="11858"/>
                        <a:pt x="311915" y="14098"/>
                      </a:cubicBezTo>
                      <a:cubicBezTo>
                        <a:pt x="311037" y="15679"/>
                        <a:pt x="310510" y="17392"/>
                        <a:pt x="310203" y="19193"/>
                      </a:cubicBezTo>
                      <a:cubicBezTo>
                        <a:pt x="310159" y="17129"/>
                        <a:pt x="309895" y="15020"/>
                        <a:pt x="309193" y="13176"/>
                      </a:cubicBezTo>
                      <a:cubicBezTo>
                        <a:pt x="308621" y="11727"/>
                        <a:pt x="307831" y="10321"/>
                        <a:pt x="307699" y="8740"/>
                      </a:cubicBezTo>
                      <a:cubicBezTo>
                        <a:pt x="306513" y="10101"/>
                        <a:pt x="305503" y="12034"/>
                        <a:pt x="304757" y="13966"/>
                      </a:cubicBezTo>
                      <a:cubicBezTo>
                        <a:pt x="303219" y="14933"/>
                        <a:pt x="301727" y="16162"/>
                        <a:pt x="300629" y="17480"/>
                      </a:cubicBezTo>
                      <a:cubicBezTo>
                        <a:pt x="300233" y="17919"/>
                        <a:pt x="299925" y="18402"/>
                        <a:pt x="299617" y="18929"/>
                      </a:cubicBezTo>
                      <a:cubicBezTo>
                        <a:pt x="299617" y="18534"/>
                        <a:pt x="299573" y="18095"/>
                        <a:pt x="299487" y="17699"/>
                      </a:cubicBezTo>
                      <a:cubicBezTo>
                        <a:pt x="299179" y="16162"/>
                        <a:pt x="298607" y="14625"/>
                        <a:pt x="298739" y="13044"/>
                      </a:cubicBezTo>
                      <a:cubicBezTo>
                        <a:pt x="296763" y="14581"/>
                        <a:pt x="294919" y="17260"/>
                        <a:pt x="293909" y="19676"/>
                      </a:cubicBezTo>
                      <a:cubicBezTo>
                        <a:pt x="293381" y="20949"/>
                        <a:pt x="293073" y="22311"/>
                        <a:pt x="292899" y="23673"/>
                      </a:cubicBezTo>
                      <a:cubicBezTo>
                        <a:pt x="292327" y="23541"/>
                        <a:pt x="291713" y="23409"/>
                        <a:pt x="291141" y="23321"/>
                      </a:cubicBezTo>
                      <a:cubicBezTo>
                        <a:pt x="290307" y="21213"/>
                        <a:pt x="289165" y="19149"/>
                        <a:pt x="287671" y="17656"/>
                      </a:cubicBezTo>
                      <a:cubicBezTo>
                        <a:pt x="286617" y="16601"/>
                        <a:pt x="285344" y="15679"/>
                        <a:pt x="284641" y="14318"/>
                      </a:cubicBezTo>
                      <a:cubicBezTo>
                        <a:pt x="283851" y="16821"/>
                        <a:pt x="283719" y="20203"/>
                        <a:pt x="284159" y="22838"/>
                      </a:cubicBezTo>
                      <a:cubicBezTo>
                        <a:pt x="284202" y="23189"/>
                        <a:pt x="284334" y="23541"/>
                        <a:pt x="284421" y="23892"/>
                      </a:cubicBezTo>
                      <a:cubicBezTo>
                        <a:pt x="283895" y="24024"/>
                        <a:pt x="283367" y="24200"/>
                        <a:pt x="282885" y="24419"/>
                      </a:cubicBezTo>
                      <a:cubicBezTo>
                        <a:pt x="282753" y="23233"/>
                        <a:pt x="282577" y="22047"/>
                        <a:pt x="282797" y="20862"/>
                      </a:cubicBezTo>
                      <a:cubicBezTo>
                        <a:pt x="281743" y="21477"/>
                        <a:pt x="280733" y="22355"/>
                        <a:pt x="279767" y="23365"/>
                      </a:cubicBezTo>
                      <a:cubicBezTo>
                        <a:pt x="279063" y="23014"/>
                        <a:pt x="278361" y="22662"/>
                        <a:pt x="277790" y="22091"/>
                      </a:cubicBezTo>
                      <a:cubicBezTo>
                        <a:pt x="277790" y="23145"/>
                        <a:pt x="277922" y="24287"/>
                        <a:pt x="278141" y="25429"/>
                      </a:cubicBezTo>
                      <a:cubicBezTo>
                        <a:pt x="277834" y="25869"/>
                        <a:pt x="277527" y="26308"/>
                        <a:pt x="277263" y="26791"/>
                      </a:cubicBezTo>
                      <a:cubicBezTo>
                        <a:pt x="276385" y="28372"/>
                        <a:pt x="275857" y="30085"/>
                        <a:pt x="275550" y="31885"/>
                      </a:cubicBezTo>
                      <a:cubicBezTo>
                        <a:pt x="275506" y="29821"/>
                        <a:pt x="275243" y="27713"/>
                        <a:pt x="274540" y="25869"/>
                      </a:cubicBezTo>
                      <a:cubicBezTo>
                        <a:pt x="273969" y="24419"/>
                        <a:pt x="273179" y="23014"/>
                        <a:pt x="273003" y="21433"/>
                      </a:cubicBezTo>
                      <a:cubicBezTo>
                        <a:pt x="271817" y="22794"/>
                        <a:pt x="270807" y="24727"/>
                        <a:pt x="270060" y="26659"/>
                      </a:cubicBezTo>
                      <a:cubicBezTo>
                        <a:pt x="268523" y="27625"/>
                        <a:pt x="267030" y="28855"/>
                        <a:pt x="265932" y="30173"/>
                      </a:cubicBezTo>
                      <a:cubicBezTo>
                        <a:pt x="265536" y="30612"/>
                        <a:pt x="265229" y="31095"/>
                        <a:pt x="264922" y="31622"/>
                      </a:cubicBezTo>
                      <a:cubicBezTo>
                        <a:pt x="264922" y="31227"/>
                        <a:pt x="264878" y="30787"/>
                        <a:pt x="264790" y="30392"/>
                      </a:cubicBezTo>
                      <a:cubicBezTo>
                        <a:pt x="264482" y="28855"/>
                        <a:pt x="263912" y="27318"/>
                        <a:pt x="264043" y="25737"/>
                      </a:cubicBezTo>
                      <a:cubicBezTo>
                        <a:pt x="262067" y="27274"/>
                        <a:pt x="260222" y="29953"/>
                        <a:pt x="259212" y="32369"/>
                      </a:cubicBezTo>
                      <a:cubicBezTo>
                        <a:pt x="258685" y="33642"/>
                        <a:pt x="258378" y="35004"/>
                        <a:pt x="258202" y="36365"/>
                      </a:cubicBezTo>
                      <a:cubicBezTo>
                        <a:pt x="257631" y="36233"/>
                        <a:pt x="257016" y="36102"/>
                        <a:pt x="256445" y="36014"/>
                      </a:cubicBezTo>
                      <a:cubicBezTo>
                        <a:pt x="255611" y="33906"/>
                        <a:pt x="254469" y="31842"/>
                        <a:pt x="252976" y="30348"/>
                      </a:cubicBezTo>
                      <a:cubicBezTo>
                        <a:pt x="251922" y="29294"/>
                        <a:pt x="250648" y="28416"/>
                        <a:pt x="249945" y="27010"/>
                      </a:cubicBezTo>
                      <a:cubicBezTo>
                        <a:pt x="249154" y="29514"/>
                        <a:pt x="249023" y="32896"/>
                        <a:pt x="249462" y="35531"/>
                      </a:cubicBezTo>
                      <a:cubicBezTo>
                        <a:pt x="249506" y="35882"/>
                        <a:pt x="249638" y="36233"/>
                        <a:pt x="249726" y="36585"/>
                      </a:cubicBezTo>
                      <a:cubicBezTo>
                        <a:pt x="249023" y="36804"/>
                        <a:pt x="248320" y="37068"/>
                        <a:pt x="247618" y="37375"/>
                      </a:cubicBezTo>
                      <a:cubicBezTo>
                        <a:pt x="247398" y="37244"/>
                        <a:pt x="247134" y="37068"/>
                        <a:pt x="246914" y="36936"/>
                      </a:cubicBezTo>
                      <a:cubicBezTo>
                        <a:pt x="245598" y="36277"/>
                        <a:pt x="244192" y="35882"/>
                        <a:pt x="243094" y="34828"/>
                      </a:cubicBezTo>
                      <a:cubicBezTo>
                        <a:pt x="243094" y="36409"/>
                        <a:pt x="243358" y="38166"/>
                        <a:pt x="243796" y="39835"/>
                      </a:cubicBezTo>
                      <a:cubicBezTo>
                        <a:pt x="243314" y="40142"/>
                        <a:pt x="242830" y="40406"/>
                        <a:pt x="242348" y="40538"/>
                      </a:cubicBezTo>
                      <a:cubicBezTo>
                        <a:pt x="242962" y="41021"/>
                        <a:pt x="243708" y="41460"/>
                        <a:pt x="244500" y="41855"/>
                      </a:cubicBezTo>
                      <a:cubicBezTo>
                        <a:pt x="244674" y="42250"/>
                        <a:pt x="244806" y="42690"/>
                        <a:pt x="244982" y="43085"/>
                      </a:cubicBezTo>
                      <a:cubicBezTo>
                        <a:pt x="245554" y="44315"/>
                        <a:pt x="246344" y="45325"/>
                        <a:pt x="247222" y="46291"/>
                      </a:cubicBezTo>
                      <a:cubicBezTo>
                        <a:pt x="246476" y="47389"/>
                        <a:pt x="245904" y="48619"/>
                        <a:pt x="245510" y="49936"/>
                      </a:cubicBezTo>
                      <a:cubicBezTo>
                        <a:pt x="244982" y="49673"/>
                        <a:pt x="244412" y="49409"/>
                        <a:pt x="243840" y="49190"/>
                      </a:cubicBezTo>
                      <a:cubicBezTo>
                        <a:pt x="243402" y="46906"/>
                        <a:pt x="242654" y="44666"/>
                        <a:pt x="241512" y="42865"/>
                      </a:cubicBezTo>
                      <a:cubicBezTo>
                        <a:pt x="240678" y="41592"/>
                        <a:pt x="239624" y="40406"/>
                        <a:pt x="239184" y="38913"/>
                      </a:cubicBezTo>
                      <a:cubicBezTo>
                        <a:pt x="237912" y="41196"/>
                        <a:pt x="237208" y="44490"/>
                        <a:pt x="237120" y="47125"/>
                      </a:cubicBezTo>
                      <a:cubicBezTo>
                        <a:pt x="237120" y="47477"/>
                        <a:pt x="237120" y="47828"/>
                        <a:pt x="237164" y="48223"/>
                      </a:cubicBezTo>
                      <a:cubicBezTo>
                        <a:pt x="236638" y="48223"/>
                        <a:pt x="236066" y="48311"/>
                        <a:pt x="235540" y="48399"/>
                      </a:cubicBezTo>
                      <a:cubicBezTo>
                        <a:pt x="235628" y="47213"/>
                        <a:pt x="235672" y="45984"/>
                        <a:pt x="236110" y="44930"/>
                      </a:cubicBezTo>
                      <a:cubicBezTo>
                        <a:pt x="234968" y="45281"/>
                        <a:pt x="233782" y="45940"/>
                        <a:pt x="232684" y="46686"/>
                      </a:cubicBezTo>
                      <a:cubicBezTo>
                        <a:pt x="232070" y="46203"/>
                        <a:pt x="231456" y="45676"/>
                        <a:pt x="231016" y="44973"/>
                      </a:cubicBezTo>
                      <a:cubicBezTo>
                        <a:pt x="230796" y="45984"/>
                        <a:pt x="230708" y="47125"/>
                        <a:pt x="230708" y="48311"/>
                      </a:cubicBezTo>
                      <a:cubicBezTo>
                        <a:pt x="230314" y="48663"/>
                        <a:pt x="229918" y="49058"/>
                        <a:pt x="229610" y="49409"/>
                      </a:cubicBezTo>
                      <a:cubicBezTo>
                        <a:pt x="228468" y="50727"/>
                        <a:pt x="227634" y="52308"/>
                        <a:pt x="226976" y="53977"/>
                      </a:cubicBezTo>
                      <a:cubicBezTo>
                        <a:pt x="227326" y="51957"/>
                        <a:pt x="227458" y="49804"/>
                        <a:pt x="227107" y="47872"/>
                      </a:cubicBezTo>
                      <a:cubicBezTo>
                        <a:pt x="226844" y="46335"/>
                        <a:pt x="226316" y="44754"/>
                        <a:pt x="226448" y="43173"/>
                      </a:cubicBezTo>
                      <a:cubicBezTo>
                        <a:pt x="225043" y="44227"/>
                        <a:pt x="223638" y="45896"/>
                        <a:pt x="222584" y="47609"/>
                      </a:cubicBezTo>
                      <a:cubicBezTo>
                        <a:pt x="220870" y="48179"/>
                        <a:pt x="219202" y="49058"/>
                        <a:pt x="217884" y="50068"/>
                      </a:cubicBezTo>
                      <a:cubicBezTo>
                        <a:pt x="217445" y="50419"/>
                        <a:pt x="217006" y="50815"/>
                        <a:pt x="216610" y="51254"/>
                      </a:cubicBezTo>
                      <a:cubicBezTo>
                        <a:pt x="216610" y="50815"/>
                        <a:pt x="216698" y="50419"/>
                        <a:pt x="216698" y="50024"/>
                      </a:cubicBezTo>
                      <a:cubicBezTo>
                        <a:pt x="216698" y="48443"/>
                        <a:pt x="216434" y="46818"/>
                        <a:pt x="216830" y="45281"/>
                      </a:cubicBezTo>
                      <a:cubicBezTo>
                        <a:pt x="214634" y="46335"/>
                        <a:pt x="212306" y="48531"/>
                        <a:pt x="210857" y="50639"/>
                      </a:cubicBezTo>
                      <a:cubicBezTo>
                        <a:pt x="210110" y="51781"/>
                        <a:pt x="209539" y="53011"/>
                        <a:pt x="209100" y="54284"/>
                      </a:cubicBezTo>
                      <a:cubicBezTo>
                        <a:pt x="208573" y="54021"/>
                        <a:pt x="208002" y="53757"/>
                        <a:pt x="207431" y="53538"/>
                      </a:cubicBezTo>
                      <a:cubicBezTo>
                        <a:pt x="206992" y="51254"/>
                        <a:pt x="206245" y="49014"/>
                        <a:pt x="205104" y="47213"/>
                      </a:cubicBezTo>
                      <a:cubicBezTo>
                        <a:pt x="204269" y="45940"/>
                        <a:pt x="203215" y="44754"/>
                        <a:pt x="202776" y="43261"/>
                      </a:cubicBezTo>
                      <a:cubicBezTo>
                        <a:pt x="201502" y="45544"/>
                        <a:pt x="200799" y="48838"/>
                        <a:pt x="200712" y="51473"/>
                      </a:cubicBezTo>
                      <a:cubicBezTo>
                        <a:pt x="200712" y="51825"/>
                        <a:pt x="200712" y="52176"/>
                        <a:pt x="200755" y="52571"/>
                      </a:cubicBezTo>
                      <a:cubicBezTo>
                        <a:pt x="200009" y="52571"/>
                        <a:pt x="199262" y="52703"/>
                        <a:pt x="198559" y="52879"/>
                      </a:cubicBezTo>
                      <a:cubicBezTo>
                        <a:pt x="198340" y="52703"/>
                        <a:pt x="198164" y="52440"/>
                        <a:pt x="197945" y="52264"/>
                      </a:cubicBezTo>
                      <a:cubicBezTo>
                        <a:pt x="196803" y="51342"/>
                        <a:pt x="195485" y="50595"/>
                        <a:pt x="194607" y="49321"/>
                      </a:cubicBezTo>
                      <a:cubicBezTo>
                        <a:pt x="194255" y="50859"/>
                        <a:pt x="194211" y="52659"/>
                        <a:pt x="194387" y="54372"/>
                      </a:cubicBezTo>
                      <a:cubicBezTo>
                        <a:pt x="193860" y="54548"/>
                        <a:pt x="193377" y="54680"/>
                        <a:pt x="192806" y="54723"/>
                      </a:cubicBezTo>
                      <a:cubicBezTo>
                        <a:pt x="193333" y="55382"/>
                        <a:pt x="193948" y="55953"/>
                        <a:pt x="194651" y="56524"/>
                      </a:cubicBezTo>
                      <a:cubicBezTo>
                        <a:pt x="194739" y="56963"/>
                        <a:pt x="194827" y="57403"/>
                        <a:pt x="194914" y="57842"/>
                      </a:cubicBezTo>
                      <a:cubicBezTo>
                        <a:pt x="195397" y="59643"/>
                        <a:pt x="196188" y="61224"/>
                        <a:pt x="197198" y="62673"/>
                      </a:cubicBezTo>
                      <a:cubicBezTo>
                        <a:pt x="197198" y="62673"/>
                        <a:pt x="197154" y="62673"/>
                        <a:pt x="197110" y="62673"/>
                      </a:cubicBezTo>
                      <a:cubicBezTo>
                        <a:pt x="197110" y="62585"/>
                        <a:pt x="197022" y="62541"/>
                        <a:pt x="197022" y="62453"/>
                      </a:cubicBezTo>
                      <a:cubicBezTo>
                        <a:pt x="196979" y="62585"/>
                        <a:pt x="196935" y="62717"/>
                        <a:pt x="196847" y="62805"/>
                      </a:cubicBezTo>
                      <a:cubicBezTo>
                        <a:pt x="196715" y="62892"/>
                        <a:pt x="196583" y="62980"/>
                        <a:pt x="196407" y="63024"/>
                      </a:cubicBezTo>
                      <a:cubicBezTo>
                        <a:pt x="196495" y="63068"/>
                        <a:pt x="196583" y="63112"/>
                        <a:pt x="196671" y="63156"/>
                      </a:cubicBezTo>
                      <a:cubicBezTo>
                        <a:pt x="195617" y="65396"/>
                        <a:pt x="195002" y="68251"/>
                        <a:pt x="194914" y="70622"/>
                      </a:cubicBezTo>
                      <a:cubicBezTo>
                        <a:pt x="194914" y="70974"/>
                        <a:pt x="194914" y="71325"/>
                        <a:pt x="194958" y="71720"/>
                      </a:cubicBezTo>
                      <a:cubicBezTo>
                        <a:pt x="194211" y="71720"/>
                        <a:pt x="193465" y="71852"/>
                        <a:pt x="192762" y="72028"/>
                      </a:cubicBezTo>
                      <a:cubicBezTo>
                        <a:pt x="192543" y="71852"/>
                        <a:pt x="192367" y="71588"/>
                        <a:pt x="192147" y="71413"/>
                      </a:cubicBezTo>
                      <a:cubicBezTo>
                        <a:pt x="191005" y="70490"/>
                        <a:pt x="189688" y="69744"/>
                        <a:pt x="188809" y="68470"/>
                      </a:cubicBezTo>
                      <a:cubicBezTo>
                        <a:pt x="188458" y="70007"/>
                        <a:pt x="188414" y="71808"/>
                        <a:pt x="188590" y="73565"/>
                      </a:cubicBezTo>
                      <a:cubicBezTo>
                        <a:pt x="188063" y="73741"/>
                        <a:pt x="187579" y="73872"/>
                        <a:pt x="187009" y="73916"/>
                      </a:cubicBezTo>
                      <a:cubicBezTo>
                        <a:pt x="187536" y="74575"/>
                        <a:pt x="188151" y="75146"/>
                        <a:pt x="188853" y="75717"/>
                      </a:cubicBezTo>
                      <a:cubicBezTo>
                        <a:pt x="188941" y="76156"/>
                        <a:pt x="189029" y="76595"/>
                        <a:pt x="189117" y="77035"/>
                      </a:cubicBezTo>
                      <a:cubicBezTo>
                        <a:pt x="189600" y="78835"/>
                        <a:pt x="190391" y="80416"/>
                        <a:pt x="191401" y="81866"/>
                      </a:cubicBezTo>
                      <a:cubicBezTo>
                        <a:pt x="191313" y="81909"/>
                        <a:pt x="191181" y="81997"/>
                        <a:pt x="191093" y="82041"/>
                      </a:cubicBezTo>
                      <a:cubicBezTo>
                        <a:pt x="191049" y="81822"/>
                        <a:pt x="190917" y="81646"/>
                        <a:pt x="190917" y="81470"/>
                      </a:cubicBezTo>
                      <a:cubicBezTo>
                        <a:pt x="189732" y="82656"/>
                        <a:pt x="188721" y="84325"/>
                        <a:pt x="187975" y="85994"/>
                      </a:cubicBezTo>
                      <a:cubicBezTo>
                        <a:pt x="186438" y="86828"/>
                        <a:pt x="184945" y="87883"/>
                        <a:pt x="183847" y="89024"/>
                      </a:cubicBezTo>
                      <a:cubicBezTo>
                        <a:pt x="183715" y="89156"/>
                        <a:pt x="183583" y="89332"/>
                        <a:pt x="183451" y="89508"/>
                      </a:cubicBezTo>
                      <a:cubicBezTo>
                        <a:pt x="183144" y="89200"/>
                        <a:pt x="182837" y="88893"/>
                        <a:pt x="182529" y="88629"/>
                      </a:cubicBezTo>
                      <a:cubicBezTo>
                        <a:pt x="182221" y="87487"/>
                        <a:pt x="181827" y="86345"/>
                        <a:pt x="181958" y="85203"/>
                      </a:cubicBezTo>
                      <a:cubicBezTo>
                        <a:pt x="181299" y="85643"/>
                        <a:pt x="180685" y="86214"/>
                        <a:pt x="180069" y="86828"/>
                      </a:cubicBezTo>
                      <a:cubicBezTo>
                        <a:pt x="179411" y="86389"/>
                        <a:pt x="178795" y="85862"/>
                        <a:pt x="178313" y="85203"/>
                      </a:cubicBezTo>
                      <a:cubicBezTo>
                        <a:pt x="178093" y="86389"/>
                        <a:pt x="178093" y="87795"/>
                        <a:pt x="178181" y="89156"/>
                      </a:cubicBezTo>
                      <a:cubicBezTo>
                        <a:pt x="177785" y="89771"/>
                        <a:pt x="177435" y="90342"/>
                        <a:pt x="177127" y="90957"/>
                      </a:cubicBezTo>
                      <a:cubicBezTo>
                        <a:pt x="176599" y="92055"/>
                        <a:pt x="176293" y="93197"/>
                        <a:pt x="176117" y="94383"/>
                      </a:cubicBezTo>
                      <a:cubicBezTo>
                        <a:pt x="175545" y="94251"/>
                        <a:pt x="174931" y="94163"/>
                        <a:pt x="174361" y="94075"/>
                      </a:cubicBezTo>
                      <a:cubicBezTo>
                        <a:pt x="173525" y="92231"/>
                        <a:pt x="172383" y="90474"/>
                        <a:pt x="170891" y="89200"/>
                      </a:cubicBezTo>
                      <a:cubicBezTo>
                        <a:pt x="169837" y="88278"/>
                        <a:pt x="168563" y="87531"/>
                        <a:pt x="167859" y="86345"/>
                      </a:cubicBezTo>
                      <a:cubicBezTo>
                        <a:pt x="167069" y="88541"/>
                        <a:pt x="166937" y="91440"/>
                        <a:pt x="167377" y="93680"/>
                      </a:cubicBezTo>
                      <a:cubicBezTo>
                        <a:pt x="167421" y="93987"/>
                        <a:pt x="167553" y="94295"/>
                        <a:pt x="167641" y="94602"/>
                      </a:cubicBezTo>
                      <a:cubicBezTo>
                        <a:pt x="166937" y="94778"/>
                        <a:pt x="166235" y="94997"/>
                        <a:pt x="165533" y="95305"/>
                      </a:cubicBezTo>
                      <a:cubicBezTo>
                        <a:pt x="165313" y="95173"/>
                        <a:pt x="165049" y="95041"/>
                        <a:pt x="164829" y="94910"/>
                      </a:cubicBezTo>
                      <a:cubicBezTo>
                        <a:pt x="163512" y="94339"/>
                        <a:pt x="162107" y="93987"/>
                        <a:pt x="161009" y="93065"/>
                      </a:cubicBezTo>
                      <a:cubicBezTo>
                        <a:pt x="161009" y="94427"/>
                        <a:pt x="161272" y="95964"/>
                        <a:pt x="161711" y="97413"/>
                      </a:cubicBezTo>
                      <a:cubicBezTo>
                        <a:pt x="161228" y="97677"/>
                        <a:pt x="160789" y="97896"/>
                        <a:pt x="160262" y="98028"/>
                      </a:cubicBezTo>
                      <a:cubicBezTo>
                        <a:pt x="160877" y="98467"/>
                        <a:pt x="161623" y="98818"/>
                        <a:pt x="162414" y="99170"/>
                      </a:cubicBezTo>
                      <a:cubicBezTo>
                        <a:pt x="162589" y="99521"/>
                        <a:pt x="162721" y="99916"/>
                        <a:pt x="162897" y="100224"/>
                      </a:cubicBezTo>
                      <a:cubicBezTo>
                        <a:pt x="163468" y="101278"/>
                        <a:pt x="164259" y="102156"/>
                        <a:pt x="165137" y="102991"/>
                      </a:cubicBezTo>
                      <a:cubicBezTo>
                        <a:pt x="164391" y="103957"/>
                        <a:pt x="163819" y="105011"/>
                        <a:pt x="163424" y="106109"/>
                      </a:cubicBezTo>
                      <a:cubicBezTo>
                        <a:pt x="162897" y="105890"/>
                        <a:pt x="162326" y="105626"/>
                        <a:pt x="161755" y="105450"/>
                      </a:cubicBezTo>
                      <a:cubicBezTo>
                        <a:pt x="161316" y="103474"/>
                        <a:pt x="160569" y="101541"/>
                        <a:pt x="159427" y="99960"/>
                      </a:cubicBezTo>
                      <a:cubicBezTo>
                        <a:pt x="158593" y="98862"/>
                        <a:pt x="157539" y="97852"/>
                        <a:pt x="157099" y="96535"/>
                      </a:cubicBezTo>
                      <a:cubicBezTo>
                        <a:pt x="155826" y="98511"/>
                        <a:pt x="155123" y="101322"/>
                        <a:pt x="155035" y="103606"/>
                      </a:cubicBezTo>
                      <a:cubicBezTo>
                        <a:pt x="155035" y="103913"/>
                        <a:pt x="155035" y="104221"/>
                        <a:pt x="155079" y="104528"/>
                      </a:cubicBezTo>
                      <a:cubicBezTo>
                        <a:pt x="154553" y="104528"/>
                        <a:pt x="153981" y="104572"/>
                        <a:pt x="153455" y="104660"/>
                      </a:cubicBezTo>
                      <a:cubicBezTo>
                        <a:pt x="153542" y="103606"/>
                        <a:pt x="153586" y="102596"/>
                        <a:pt x="154025" y="101629"/>
                      </a:cubicBezTo>
                      <a:cubicBezTo>
                        <a:pt x="152883" y="101937"/>
                        <a:pt x="151697" y="102508"/>
                        <a:pt x="150599" y="103166"/>
                      </a:cubicBezTo>
                      <a:cubicBezTo>
                        <a:pt x="149985" y="102727"/>
                        <a:pt x="149370" y="102288"/>
                        <a:pt x="148931" y="101673"/>
                      </a:cubicBezTo>
                      <a:cubicBezTo>
                        <a:pt x="148711" y="102552"/>
                        <a:pt x="148623" y="103562"/>
                        <a:pt x="148623" y="104528"/>
                      </a:cubicBezTo>
                      <a:cubicBezTo>
                        <a:pt x="148228" y="104835"/>
                        <a:pt x="147833" y="105143"/>
                        <a:pt x="147525" y="105494"/>
                      </a:cubicBezTo>
                      <a:cubicBezTo>
                        <a:pt x="146383" y="106636"/>
                        <a:pt x="145549" y="107998"/>
                        <a:pt x="144890" y="109447"/>
                      </a:cubicBezTo>
                      <a:cubicBezTo>
                        <a:pt x="145241" y="107690"/>
                        <a:pt x="145373" y="105846"/>
                        <a:pt x="145022" y="104177"/>
                      </a:cubicBezTo>
                      <a:cubicBezTo>
                        <a:pt x="144758" y="102815"/>
                        <a:pt x="144231" y="101498"/>
                        <a:pt x="144363" y="100136"/>
                      </a:cubicBezTo>
                      <a:cubicBezTo>
                        <a:pt x="142958" y="101058"/>
                        <a:pt x="141552" y="102508"/>
                        <a:pt x="140498" y="103957"/>
                      </a:cubicBezTo>
                      <a:cubicBezTo>
                        <a:pt x="138785" y="104440"/>
                        <a:pt x="137116" y="105231"/>
                        <a:pt x="135799" y="106065"/>
                      </a:cubicBezTo>
                      <a:cubicBezTo>
                        <a:pt x="135360" y="106373"/>
                        <a:pt x="134920" y="106724"/>
                        <a:pt x="134525" y="107075"/>
                      </a:cubicBezTo>
                      <a:cubicBezTo>
                        <a:pt x="134525" y="106724"/>
                        <a:pt x="134613" y="106373"/>
                        <a:pt x="134613" y="105977"/>
                      </a:cubicBezTo>
                      <a:cubicBezTo>
                        <a:pt x="134613" y="104616"/>
                        <a:pt x="134350" y="103210"/>
                        <a:pt x="134745" y="101893"/>
                      </a:cubicBezTo>
                      <a:cubicBezTo>
                        <a:pt x="132549" y="102815"/>
                        <a:pt x="130221" y="104704"/>
                        <a:pt x="128772" y="106504"/>
                      </a:cubicBezTo>
                      <a:cubicBezTo>
                        <a:pt x="128025" y="107471"/>
                        <a:pt x="127454" y="108525"/>
                        <a:pt x="127015" y="109667"/>
                      </a:cubicBezTo>
                      <a:cubicBezTo>
                        <a:pt x="126488" y="109447"/>
                        <a:pt x="125917" y="109183"/>
                        <a:pt x="125346" y="109008"/>
                      </a:cubicBezTo>
                      <a:cubicBezTo>
                        <a:pt x="124907" y="107031"/>
                        <a:pt x="124160" y="105099"/>
                        <a:pt x="123018" y="103518"/>
                      </a:cubicBezTo>
                      <a:cubicBezTo>
                        <a:pt x="122184" y="102420"/>
                        <a:pt x="121130" y="101410"/>
                        <a:pt x="120690" y="100092"/>
                      </a:cubicBezTo>
                      <a:cubicBezTo>
                        <a:pt x="119417" y="102068"/>
                        <a:pt x="118714" y="104879"/>
                        <a:pt x="118626" y="107163"/>
                      </a:cubicBezTo>
                      <a:cubicBezTo>
                        <a:pt x="118626" y="107471"/>
                        <a:pt x="118626" y="107778"/>
                        <a:pt x="118670" y="108085"/>
                      </a:cubicBezTo>
                      <a:cubicBezTo>
                        <a:pt x="117924" y="108085"/>
                        <a:pt x="117177" y="108217"/>
                        <a:pt x="116474" y="108349"/>
                      </a:cubicBezTo>
                      <a:cubicBezTo>
                        <a:pt x="116254" y="108173"/>
                        <a:pt x="116080" y="107998"/>
                        <a:pt x="115860" y="107822"/>
                      </a:cubicBezTo>
                      <a:cubicBezTo>
                        <a:pt x="114718" y="107031"/>
                        <a:pt x="113400" y="106373"/>
                        <a:pt x="112522" y="105275"/>
                      </a:cubicBezTo>
                      <a:cubicBezTo>
                        <a:pt x="112170" y="106592"/>
                        <a:pt x="112126" y="108129"/>
                        <a:pt x="112302" y="109667"/>
                      </a:cubicBezTo>
                      <a:cubicBezTo>
                        <a:pt x="111776" y="109842"/>
                        <a:pt x="111292" y="109930"/>
                        <a:pt x="110720" y="109974"/>
                      </a:cubicBezTo>
                      <a:cubicBezTo>
                        <a:pt x="111248" y="110545"/>
                        <a:pt x="111862" y="111028"/>
                        <a:pt x="112566" y="111511"/>
                      </a:cubicBezTo>
                      <a:cubicBezTo>
                        <a:pt x="112654" y="111906"/>
                        <a:pt x="112742" y="112302"/>
                        <a:pt x="112830" y="112653"/>
                      </a:cubicBezTo>
                      <a:cubicBezTo>
                        <a:pt x="113312" y="114190"/>
                        <a:pt x="114102" y="115552"/>
                        <a:pt x="115112" y="116825"/>
                      </a:cubicBezTo>
                      <a:cubicBezTo>
                        <a:pt x="115112" y="116825"/>
                        <a:pt x="115069" y="116825"/>
                        <a:pt x="115025" y="116825"/>
                      </a:cubicBezTo>
                      <a:cubicBezTo>
                        <a:pt x="115025" y="116738"/>
                        <a:pt x="114938" y="116694"/>
                        <a:pt x="114938" y="116650"/>
                      </a:cubicBezTo>
                      <a:cubicBezTo>
                        <a:pt x="114894" y="116738"/>
                        <a:pt x="114850" y="116869"/>
                        <a:pt x="114762" y="116957"/>
                      </a:cubicBezTo>
                      <a:cubicBezTo>
                        <a:pt x="114630" y="117001"/>
                        <a:pt x="114498" y="117089"/>
                        <a:pt x="114322" y="117177"/>
                      </a:cubicBezTo>
                      <a:cubicBezTo>
                        <a:pt x="114410" y="117221"/>
                        <a:pt x="114498" y="117265"/>
                        <a:pt x="114586" y="117308"/>
                      </a:cubicBezTo>
                      <a:cubicBezTo>
                        <a:pt x="113532" y="119241"/>
                        <a:pt x="112916" y="121700"/>
                        <a:pt x="112830" y="123765"/>
                      </a:cubicBezTo>
                      <a:cubicBezTo>
                        <a:pt x="112830" y="124072"/>
                        <a:pt x="112830" y="124380"/>
                        <a:pt x="112873" y="124687"/>
                      </a:cubicBezTo>
                      <a:cubicBezTo>
                        <a:pt x="112126" y="124687"/>
                        <a:pt x="111380" y="124819"/>
                        <a:pt x="110678" y="124950"/>
                      </a:cubicBezTo>
                      <a:cubicBezTo>
                        <a:pt x="110458" y="124775"/>
                        <a:pt x="110282" y="124599"/>
                        <a:pt x="110062" y="124423"/>
                      </a:cubicBezTo>
                      <a:cubicBezTo>
                        <a:pt x="108920" y="123633"/>
                        <a:pt x="107602" y="122974"/>
                        <a:pt x="106724" y="121876"/>
                      </a:cubicBezTo>
                      <a:cubicBezTo>
                        <a:pt x="106372" y="123194"/>
                        <a:pt x="106328" y="124731"/>
                        <a:pt x="106504" y="126268"/>
                      </a:cubicBezTo>
                      <a:cubicBezTo>
                        <a:pt x="105978" y="126444"/>
                        <a:pt x="105494" y="126532"/>
                        <a:pt x="104924" y="126575"/>
                      </a:cubicBezTo>
                      <a:cubicBezTo>
                        <a:pt x="105450" y="127146"/>
                        <a:pt x="106066" y="127630"/>
                        <a:pt x="106768" y="128113"/>
                      </a:cubicBezTo>
                      <a:cubicBezTo>
                        <a:pt x="106856" y="128508"/>
                        <a:pt x="106944" y="128903"/>
                        <a:pt x="107032" y="129255"/>
                      </a:cubicBezTo>
                      <a:cubicBezTo>
                        <a:pt x="107514" y="130792"/>
                        <a:pt x="108306" y="132153"/>
                        <a:pt x="109316" y="133427"/>
                      </a:cubicBezTo>
                      <a:cubicBezTo>
                        <a:pt x="109052" y="133559"/>
                        <a:pt x="108832" y="133690"/>
                        <a:pt x="108568" y="133778"/>
                      </a:cubicBezTo>
                      <a:cubicBezTo>
                        <a:pt x="108744" y="133866"/>
                        <a:pt x="108964" y="133954"/>
                        <a:pt x="109140" y="134042"/>
                      </a:cubicBezTo>
                      <a:cubicBezTo>
                        <a:pt x="107778" y="135623"/>
                        <a:pt x="106680" y="137643"/>
                        <a:pt x="106110" y="139444"/>
                      </a:cubicBezTo>
                      <a:cubicBezTo>
                        <a:pt x="105934" y="140015"/>
                        <a:pt x="105802" y="140586"/>
                        <a:pt x="105758" y="141157"/>
                      </a:cubicBezTo>
                      <a:cubicBezTo>
                        <a:pt x="105406" y="140893"/>
                        <a:pt x="105056" y="140674"/>
                        <a:pt x="104792" y="140366"/>
                      </a:cubicBezTo>
                      <a:cubicBezTo>
                        <a:pt x="104572" y="141552"/>
                        <a:pt x="104572" y="142913"/>
                        <a:pt x="104704" y="144275"/>
                      </a:cubicBezTo>
                      <a:cubicBezTo>
                        <a:pt x="103474" y="142123"/>
                        <a:pt x="101806" y="139971"/>
                        <a:pt x="99698" y="138653"/>
                      </a:cubicBezTo>
                      <a:cubicBezTo>
                        <a:pt x="98512" y="137907"/>
                        <a:pt x="97150" y="137336"/>
                        <a:pt x="96228" y="136282"/>
                      </a:cubicBezTo>
                      <a:cubicBezTo>
                        <a:pt x="95788" y="138565"/>
                        <a:pt x="96140" y="141464"/>
                        <a:pt x="96930" y="143616"/>
                      </a:cubicBezTo>
                      <a:cubicBezTo>
                        <a:pt x="97458" y="145109"/>
                        <a:pt x="98336" y="146471"/>
                        <a:pt x="99434" y="147657"/>
                      </a:cubicBezTo>
                      <a:cubicBezTo>
                        <a:pt x="97940" y="146559"/>
                        <a:pt x="96316" y="145636"/>
                        <a:pt x="94602" y="145197"/>
                      </a:cubicBezTo>
                      <a:cubicBezTo>
                        <a:pt x="93241" y="144846"/>
                        <a:pt x="91748" y="144670"/>
                        <a:pt x="90562" y="143924"/>
                      </a:cubicBezTo>
                      <a:cubicBezTo>
                        <a:pt x="90782" y="145549"/>
                        <a:pt x="91484" y="147393"/>
                        <a:pt x="92406" y="148974"/>
                      </a:cubicBezTo>
                      <a:cubicBezTo>
                        <a:pt x="92099" y="150643"/>
                        <a:pt x="92055" y="152444"/>
                        <a:pt x="92275" y="153981"/>
                      </a:cubicBezTo>
                      <a:cubicBezTo>
                        <a:pt x="92362" y="154508"/>
                        <a:pt x="92494" y="155035"/>
                        <a:pt x="92626" y="155518"/>
                      </a:cubicBezTo>
                      <a:cubicBezTo>
                        <a:pt x="92318" y="155343"/>
                        <a:pt x="92012" y="155123"/>
                        <a:pt x="91660" y="154947"/>
                      </a:cubicBezTo>
                      <a:cubicBezTo>
                        <a:pt x="90386" y="154333"/>
                        <a:pt x="88937" y="153937"/>
                        <a:pt x="87927" y="152971"/>
                      </a:cubicBezTo>
                      <a:cubicBezTo>
                        <a:pt x="87795" y="155255"/>
                        <a:pt x="88498" y="158110"/>
                        <a:pt x="89552" y="160174"/>
                      </a:cubicBezTo>
                      <a:cubicBezTo>
                        <a:pt x="90123" y="161272"/>
                        <a:pt x="90870" y="162238"/>
                        <a:pt x="91704" y="163072"/>
                      </a:cubicBezTo>
                      <a:cubicBezTo>
                        <a:pt x="91220" y="163424"/>
                        <a:pt x="90782" y="163819"/>
                        <a:pt x="90342" y="164214"/>
                      </a:cubicBezTo>
                      <a:cubicBezTo>
                        <a:pt x="88322" y="163687"/>
                        <a:pt x="86170" y="163468"/>
                        <a:pt x="84238" y="163775"/>
                      </a:cubicBezTo>
                      <a:cubicBezTo>
                        <a:pt x="82832" y="163995"/>
                        <a:pt x="81427" y="164478"/>
                        <a:pt x="80021" y="164258"/>
                      </a:cubicBezTo>
                      <a:cubicBezTo>
                        <a:pt x="81295" y="166235"/>
                        <a:pt x="83579" y="168123"/>
                        <a:pt x="85687" y="169221"/>
                      </a:cubicBezTo>
                      <a:cubicBezTo>
                        <a:pt x="85994" y="169353"/>
                        <a:pt x="86258" y="169485"/>
                        <a:pt x="86565" y="169616"/>
                      </a:cubicBezTo>
                      <a:cubicBezTo>
                        <a:pt x="86258" y="170275"/>
                        <a:pt x="85994" y="170934"/>
                        <a:pt x="85819" y="171637"/>
                      </a:cubicBezTo>
                      <a:cubicBezTo>
                        <a:pt x="85555" y="171725"/>
                        <a:pt x="85292" y="171812"/>
                        <a:pt x="85072" y="171944"/>
                      </a:cubicBezTo>
                      <a:cubicBezTo>
                        <a:pt x="83798" y="172559"/>
                        <a:pt x="82612" y="173437"/>
                        <a:pt x="81207" y="173657"/>
                      </a:cubicBezTo>
                      <a:cubicBezTo>
                        <a:pt x="81910" y="174228"/>
                        <a:pt x="82788" y="174755"/>
                        <a:pt x="83710" y="175194"/>
                      </a:cubicBezTo>
                      <a:cubicBezTo>
                        <a:pt x="83798" y="176292"/>
                        <a:pt x="84062" y="177434"/>
                        <a:pt x="84413" y="178532"/>
                      </a:cubicBezTo>
                      <a:cubicBezTo>
                        <a:pt x="84194" y="180552"/>
                        <a:pt x="84501" y="182617"/>
                        <a:pt x="85116" y="184637"/>
                      </a:cubicBezTo>
                      <a:cubicBezTo>
                        <a:pt x="84984" y="184637"/>
                        <a:pt x="84852" y="184593"/>
                        <a:pt x="84721" y="184549"/>
                      </a:cubicBezTo>
                      <a:cubicBezTo>
                        <a:pt x="84457" y="183715"/>
                        <a:pt x="84194" y="182924"/>
                        <a:pt x="83798" y="182177"/>
                      </a:cubicBezTo>
                      <a:cubicBezTo>
                        <a:pt x="82569" y="179762"/>
                        <a:pt x="80680" y="177258"/>
                        <a:pt x="78352" y="175765"/>
                      </a:cubicBezTo>
                      <a:cubicBezTo>
                        <a:pt x="77167" y="175018"/>
                        <a:pt x="75805" y="174448"/>
                        <a:pt x="74883" y="173393"/>
                      </a:cubicBezTo>
                      <a:cubicBezTo>
                        <a:pt x="74444" y="175677"/>
                        <a:pt x="74795" y="178576"/>
                        <a:pt x="75585" y="180728"/>
                      </a:cubicBezTo>
                      <a:cubicBezTo>
                        <a:pt x="76113" y="182221"/>
                        <a:pt x="76991" y="183583"/>
                        <a:pt x="78089" y="184769"/>
                      </a:cubicBezTo>
                      <a:cubicBezTo>
                        <a:pt x="76596" y="183671"/>
                        <a:pt x="74971" y="182748"/>
                        <a:pt x="73258" y="182309"/>
                      </a:cubicBezTo>
                      <a:cubicBezTo>
                        <a:pt x="71896" y="181958"/>
                        <a:pt x="70403" y="181782"/>
                        <a:pt x="69217" y="181035"/>
                      </a:cubicBezTo>
                      <a:cubicBezTo>
                        <a:pt x="69437" y="182660"/>
                        <a:pt x="70139" y="184505"/>
                        <a:pt x="71062" y="186086"/>
                      </a:cubicBezTo>
                      <a:cubicBezTo>
                        <a:pt x="70754" y="187755"/>
                        <a:pt x="70711" y="189556"/>
                        <a:pt x="70930" y="191093"/>
                      </a:cubicBezTo>
                      <a:cubicBezTo>
                        <a:pt x="71018" y="191620"/>
                        <a:pt x="71150" y="192147"/>
                        <a:pt x="71281" y="192630"/>
                      </a:cubicBezTo>
                      <a:cubicBezTo>
                        <a:pt x="70974" y="192454"/>
                        <a:pt x="70667" y="192235"/>
                        <a:pt x="70315" y="192059"/>
                      </a:cubicBezTo>
                      <a:cubicBezTo>
                        <a:pt x="69041" y="191444"/>
                        <a:pt x="67592" y="191049"/>
                        <a:pt x="66582" y="190083"/>
                      </a:cubicBezTo>
                      <a:cubicBezTo>
                        <a:pt x="66450" y="192367"/>
                        <a:pt x="67153" y="195221"/>
                        <a:pt x="68207" y="197286"/>
                      </a:cubicBezTo>
                      <a:cubicBezTo>
                        <a:pt x="68778" y="198384"/>
                        <a:pt x="69525" y="199350"/>
                        <a:pt x="70359" y="200184"/>
                      </a:cubicBezTo>
                      <a:cubicBezTo>
                        <a:pt x="69876" y="200536"/>
                        <a:pt x="69437" y="200931"/>
                        <a:pt x="68997" y="201326"/>
                      </a:cubicBezTo>
                      <a:cubicBezTo>
                        <a:pt x="66977" y="200799"/>
                        <a:pt x="64825" y="200580"/>
                        <a:pt x="62893" y="200887"/>
                      </a:cubicBezTo>
                      <a:cubicBezTo>
                        <a:pt x="61487" y="201107"/>
                        <a:pt x="60082" y="201590"/>
                        <a:pt x="58677" y="201370"/>
                      </a:cubicBezTo>
                      <a:cubicBezTo>
                        <a:pt x="59951" y="203346"/>
                        <a:pt x="62234" y="205235"/>
                        <a:pt x="64342" y="206333"/>
                      </a:cubicBezTo>
                      <a:cubicBezTo>
                        <a:pt x="64649" y="206465"/>
                        <a:pt x="64913" y="206596"/>
                        <a:pt x="65221" y="206728"/>
                      </a:cubicBezTo>
                      <a:cubicBezTo>
                        <a:pt x="65001" y="207211"/>
                        <a:pt x="64781" y="207694"/>
                        <a:pt x="64605" y="208178"/>
                      </a:cubicBezTo>
                      <a:cubicBezTo>
                        <a:pt x="63683" y="207651"/>
                        <a:pt x="62761" y="207123"/>
                        <a:pt x="62059" y="206333"/>
                      </a:cubicBezTo>
                      <a:cubicBezTo>
                        <a:pt x="61839" y="207431"/>
                        <a:pt x="61839" y="208705"/>
                        <a:pt x="61927" y="209978"/>
                      </a:cubicBezTo>
                      <a:cubicBezTo>
                        <a:pt x="61268" y="210330"/>
                        <a:pt x="60565" y="210637"/>
                        <a:pt x="59819" y="210769"/>
                      </a:cubicBezTo>
                      <a:cubicBezTo>
                        <a:pt x="60521" y="211340"/>
                        <a:pt x="61399" y="211867"/>
                        <a:pt x="62366" y="212306"/>
                      </a:cubicBezTo>
                      <a:cubicBezTo>
                        <a:pt x="62497" y="212789"/>
                        <a:pt x="62585" y="213272"/>
                        <a:pt x="62761" y="213667"/>
                      </a:cubicBezTo>
                      <a:cubicBezTo>
                        <a:pt x="62805" y="213843"/>
                        <a:pt x="62937" y="214019"/>
                        <a:pt x="63025" y="214151"/>
                      </a:cubicBezTo>
                      <a:cubicBezTo>
                        <a:pt x="62322" y="214546"/>
                        <a:pt x="61707" y="214985"/>
                        <a:pt x="61136" y="215468"/>
                      </a:cubicBezTo>
                      <a:cubicBezTo>
                        <a:pt x="60917" y="215380"/>
                        <a:pt x="60697" y="215249"/>
                        <a:pt x="60477" y="215205"/>
                      </a:cubicBezTo>
                      <a:cubicBezTo>
                        <a:pt x="59687" y="214985"/>
                        <a:pt x="58896" y="214809"/>
                        <a:pt x="58105" y="214590"/>
                      </a:cubicBezTo>
                      <a:cubicBezTo>
                        <a:pt x="57974" y="213975"/>
                        <a:pt x="57886" y="213360"/>
                        <a:pt x="57930" y="212745"/>
                      </a:cubicBezTo>
                      <a:cubicBezTo>
                        <a:pt x="57403" y="213096"/>
                        <a:pt x="56919" y="213492"/>
                        <a:pt x="56437" y="213931"/>
                      </a:cubicBezTo>
                      <a:cubicBezTo>
                        <a:pt x="56437" y="213931"/>
                        <a:pt x="56437" y="213931"/>
                        <a:pt x="56437" y="213931"/>
                      </a:cubicBezTo>
                      <a:cubicBezTo>
                        <a:pt x="56437" y="213931"/>
                        <a:pt x="56437" y="213931"/>
                        <a:pt x="56437" y="213931"/>
                      </a:cubicBezTo>
                      <a:cubicBezTo>
                        <a:pt x="55075" y="215249"/>
                        <a:pt x="53845" y="216918"/>
                        <a:pt x="53099" y="218411"/>
                      </a:cubicBezTo>
                      <a:cubicBezTo>
                        <a:pt x="52571" y="219509"/>
                        <a:pt x="52265" y="220651"/>
                        <a:pt x="52089" y="221836"/>
                      </a:cubicBezTo>
                      <a:cubicBezTo>
                        <a:pt x="51517" y="221705"/>
                        <a:pt x="50903" y="221617"/>
                        <a:pt x="50331" y="221529"/>
                      </a:cubicBezTo>
                      <a:cubicBezTo>
                        <a:pt x="49497" y="219684"/>
                        <a:pt x="48355" y="217928"/>
                        <a:pt x="46863" y="216654"/>
                      </a:cubicBezTo>
                      <a:cubicBezTo>
                        <a:pt x="45809" y="215732"/>
                        <a:pt x="44535" y="214985"/>
                        <a:pt x="43831" y="213799"/>
                      </a:cubicBezTo>
                      <a:cubicBezTo>
                        <a:pt x="43041" y="215995"/>
                        <a:pt x="42909" y="218894"/>
                        <a:pt x="43349" y="221134"/>
                      </a:cubicBezTo>
                      <a:cubicBezTo>
                        <a:pt x="43393" y="221441"/>
                        <a:pt x="43525" y="221749"/>
                        <a:pt x="43613" y="222056"/>
                      </a:cubicBezTo>
                      <a:cubicBezTo>
                        <a:pt x="42909" y="222232"/>
                        <a:pt x="42207" y="222451"/>
                        <a:pt x="41505" y="222759"/>
                      </a:cubicBezTo>
                      <a:cubicBezTo>
                        <a:pt x="41285" y="222627"/>
                        <a:pt x="41021" y="222495"/>
                        <a:pt x="40801" y="222363"/>
                      </a:cubicBezTo>
                      <a:cubicBezTo>
                        <a:pt x="39483" y="221793"/>
                        <a:pt x="38079" y="221441"/>
                        <a:pt x="36981" y="220519"/>
                      </a:cubicBezTo>
                      <a:cubicBezTo>
                        <a:pt x="36981" y="221880"/>
                        <a:pt x="37243" y="223418"/>
                        <a:pt x="37683" y="224867"/>
                      </a:cubicBezTo>
                      <a:cubicBezTo>
                        <a:pt x="37200" y="225130"/>
                        <a:pt x="36761" y="225350"/>
                        <a:pt x="36233" y="225482"/>
                      </a:cubicBezTo>
                      <a:cubicBezTo>
                        <a:pt x="36849" y="225921"/>
                        <a:pt x="37595" y="226272"/>
                        <a:pt x="38385" y="226624"/>
                      </a:cubicBezTo>
                      <a:cubicBezTo>
                        <a:pt x="38561" y="226975"/>
                        <a:pt x="38693" y="227370"/>
                        <a:pt x="38869" y="227678"/>
                      </a:cubicBezTo>
                      <a:cubicBezTo>
                        <a:pt x="39659" y="229083"/>
                        <a:pt x="40757" y="230269"/>
                        <a:pt x="42031" y="231279"/>
                      </a:cubicBezTo>
                      <a:cubicBezTo>
                        <a:pt x="42031" y="231279"/>
                        <a:pt x="41987" y="231279"/>
                        <a:pt x="41943" y="231323"/>
                      </a:cubicBezTo>
                      <a:cubicBezTo>
                        <a:pt x="41943" y="231279"/>
                        <a:pt x="41855" y="231235"/>
                        <a:pt x="41811" y="231147"/>
                      </a:cubicBezTo>
                      <a:cubicBezTo>
                        <a:pt x="41811" y="231235"/>
                        <a:pt x="41767" y="231367"/>
                        <a:pt x="41723" y="231499"/>
                      </a:cubicBezTo>
                      <a:cubicBezTo>
                        <a:pt x="41591" y="231587"/>
                        <a:pt x="41505" y="231718"/>
                        <a:pt x="41373" y="231762"/>
                      </a:cubicBezTo>
                      <a:cubicBezTo>
                        <a:pt x="41461" y="231762"/>
                        <a:pt x="41547" y="231762"/>
                        <a:pt x="41635" y="231806"/>
                      </a:cubicBezTo>
                      <a:cubicBezTo>
                        <a:pt x="41021" y="233870"/>
                        <a:pt x="40933" y="236462"/>
                        <a:pt x="41329" y="238482"/>
                      </a:cubicBezTo>
                      <a:cubicBezTo>
                        <a:pt x="41373" y="238789"/>
                        <a:pt x="41505" y="239097"/>
                        <a:pt x="41591" y="239404"/>
                      </a:cubicBezTo>
                      <a:cubicBezTo>
                        <a:pt x="40889" y="239580"/>
                        <a:pt x="40187" y="239799"/>
                        <a:pt x="39483" y="240107"/>
                      </a:cubicBezTo>
                      <a:cubicBezTo>
                        <a:pt x="39265" y="239975"/>
                        <a:pt x="39001" y="239843"/>
                        <a:pt x="38781" y="239712"/>
                      </a:cubicBezTo>
                      <a:cubicBezTo>
                        <a:pt x="37463" y="239141"/>
                        <a:pt x="36058" y="238789"/>
                        <a:pt x="34960" y="237867"/>
                      </a:cubicBezTo>
                      <a:cubicBezTo>
                        <a:pt x="34960" y="239228"/>
                        <a:pt x="35223" y="240766"/>
                        <a:pt x="35663" y="242215"/>
                      </a:cubicBezTo>
                      <a:cubicBezTo>
                        <a:pt x="35179" y="242478"/>
                        <a:pt x="34741" y="242698"/>
                        <a:pt x="34213" y="242830"/>
                      </a:cubicBezTo>
                      <a:cubicBezTo>
                        <a:pt x="34829" y="243269"/>
                        <a:pt x="35575" y="243620"/>
                        <a:pt x="36365" y="243972"/>
                      </a:cubicBezTo>
                      <a:cubicBezTo>
                        <a:pt x="36541" y="244323"/>
                        <a:pt x="36673" y="244718"/>
                        <a:pt x="36849" y="245026"/>
                      </a:cubicBezTo>
                      <a:cubicBezTo>
                        <a:pt x="37331" y="245904"/>
                        <a:pt x="37991" y="246651"/>
                        <a:pt x="38649" y="247398"/>
                      </a:cubicBezTo>
                      <a:cubicBezTo>
                        <a:pt x="38211" y="247178"/>
                        <a:pt x="37815" y="246958"/>
                        <a:pt x="37419" y="246651"/>
                      </a:cubicBezTo>
                      <a:cubicBezTo>
                        <a:pt x="37419" y="247573"/>
                        <a:pt x="37551" y="248539"/>
                        <a:pt x="37771" y="249506"/>
                      </a:cubicBezTo>
                      <a:cubicBezTo>
                        <a:pt x="37463" y="249901"/>
                        <a:pt x="37156" y="250296"/>
                        <a:pt x="36893" y="250648"/>
                      </a:cubicBezTo>
                      <a:cubicBezTo>
                        <a:pt x="36015" y="252009"/>
                        <a:pt x="35487" y="253502"/>
                        <a:pt x="35179" y="255039"/>
                      </a:cubicBezTo>
                      <a:cubicBezTo>
                        <a:pt x="35135" y="253239"/>
                        <a:pt x="34873" y="251438"/>
                        <a:pt x="34169" y="249857"/>
                      </a:cubicBezTo>
                      <a:cubicBezTo>
                        <a:pt x="33599" y="248583"/>
                        <a:pt x="32808" y="247398"/>
                        <a:pt x="32677" y="246036"/>
                      </a:cubicBezTo>
                      <a:cubicBezTo>
                        <a:pt x="31491" y="247222"/>
                        <a:pt x="30481" y="248891"/>
                        <a:pt x="29733" y="250560"/>
                      </a:cubicBezTo>
                      <a:cubicBezTo>
                        <a:pt x="28197" y="251394"/>
                        <a:pt x="26703" y="252448"/>
                        <a:pt x="25605" y="253590"/>
                      </a:cubicBezTo>
                      <a:cubicBezTo>
                        <a:pt x="25210" y="253985"/>
                        <a:pt x="24903" y="254381"/>
                        <a:pt x="24595" y="254820"/>
                      </a:cubicBezTo>
                      <a:cubicBezTo>
                        <a:pt x="24595" y="254469"/>
                        <a:pt x="24551" y="254073"/>
                        <a:pt x="24463" y="253766"/>
                      </a:cubicBezTo>
                      <a:cubicBezTo>
                        <a:pt x="24156" y="252404"/>
                        <a:pt x="23585" y="251087"/>
                        <a:pt x="23717" y="249725"/>
                      </a:cubicBezTo>
                      <a:cubicBezTo>
                        <a:pt x="21741" y="251043"/>
                        <a:pt x="19896" y="253371"/>
                        <a:pt x="18886" y="255435"/>
                      </a:cubicBezTo>
                      <a:cubicBezTo>
                        <a:pt x="18359" y="256533"/>
                        <a:pt x="18051" y="257675"/>
                        <a:pt x="17875" y="258860"/>
                      </a:cubicBezTo>
                      <a:cubicBezTo>
                        <a:pt x="17305" y="258729"/>
                        <a:pt x="16690" y="258641"/>
                        <a:pt x="16119" y="258553"/>
                      </a:cubicBezTo>
                      <a:cubicBezTo>
                        <a:pt x="15284" y="256708"/>
                        <a:pt x="14142" y="254952"/>
                        <a:pt x="12649" y="253678"/>
                      </a:cubicBezTo>
                      <a:cubicBezTo>
                        <a:pt x="11595" y="252756"/>
                        <a:pt x="10321" y="252009"/>
                        <a:pt x="9619" y="250823"/>
                      </a:cubicBezTo>
                      <a:cubicBezTo>
                        <a:pt x="8828" y="253019"/>
                        <a:pt x="8696" y="255918"/>
                        <a:pt x="9136" y="258158"/>
                      </a:cubicBezTo>
                      <a:cubicBezTo>
                        <a:pt x="9180" y="258465"/>
                        <a:pt x="9311" y="258773"/>
                        <a:pt x="9399" y="259080"/>
                      </a:cubicBezTo>
                      <a:cubicBezTo>
                        <a:pt x="8696" y="259256"/>
                        <a:pt x="7994" y="259475"/>
                        <a:pt x="7291" y="259783"/>
                      </a:cubicBezTo>
                      <a:cubicBezTo>
                        <a:pt x="7071" y="259651"/>
                        <a:pt x="6808" y="259519"/>
                        <a:pt x="6588" y="259387"/>
                      </a:cubicBezTo>
                      <a:cubicBezTo>
                        <a:pt x="5271" y="258816"/>
                        <a:pt x="3865" y="258465"/>
                        <a:pt x="2767" y="257543"/>
                      </a:cubicBezTo>
                      <a:cubicBezTo>
                        <a:pt x="2767" y="258904"/>
                        <a:pt x="3031" y="260441"/>
                        <a:pt x="3470" y="261891"/>
                      </a:cubicBezTo>
                      <a:cubicBezTo>
                        <a:pt x="2987" y="262154"/>
                        <a:pt x="2548" y="262374"/>
                        <a:pt x="2020" y="262506"/>
                      </a:cubicBezTo>
                      <a:cubicBezTo>
                        <a:pt x="2636" y="262945"/>
                        <a:pt x="3382" y="263296"/>
                        <a:pt x="4173" y="263648"/>
                      </a:cubicBezTo>
                      <a:cubicBezTo>
                        <a:pt x="4348" y="263999"/>
                        <a:pt x="4480" y="264394"/>
                        <a:pt x="4656" y="264702"/>
                      </a:cubicBezTo>
                      <a:cubicBezTo>
                        <a:pt x="5446" y="266107"/>
                        <a:pt x="6544" y="267293"/>
                        <a:pt x="7818" y="268303"/>
                      </a:cubicBezTo>
                      <a:cubicBezTo>
                        <a:pt x="7818" y="268303"/>
                        <a:pt x="7774" y="268303"/>
                        <a:pt x="7730" y="268347"/>
                      </a:cubicBezTo>
                      <a:cubicBezTo>
                        <a:pt x="7730" y="268303"/>
                        <a:pt x="7642" y="268215"/>
                        <a:pt x="7598" y="268171"/>
                      </a:cubicBezTo>
                      <a:cubicBezTo>
                        <a:pt x="7598" y="268259"/>
                        <a:pt x="7554" y="268391"/>
                        <a:pt x="7510" y="268523"/>
                      </a:cubicBezTo>
                      <a:cubicBezTo>
                        <a:pt x="7379" y="268611"/>
                        <a:pt x="7291" y="268742"/>
                        <a:pt x="7159" y="268786"/>
                      </a:cubicBezTo>
                      <a:cubicBezTo>
                        <a:pt x="7247" y="268786"/>
                        <a:pt x="7335" y="268786"/>
                        <a:pt x="7423" y="268830"/>
                      </a:cubicBezTo>
                      <a:cubicBezTo>
                        <a:pt x="6808" y="270894"/>
                        <a:pt x="6720" y="273486"/>
                        <a:pt x="7115" y="275506"/>
                      </a:cubicBezTo>
                      <a:cubicBezTo>
                        <a:pt x="7159" y="275813"/>
                        <a:pt x="7291" y="276121"/>
                        <a:pt x="7379" y="276428"/>
                      </a:cubicBezTo>
                      <a:cubicBezTo>
                        <a:pt x="6676" y="276604"/>
                        <a:pt x="5973" y="276823"/>
                        <a:pt x="5271" y="277131"/>
                      </a:cubicBezTo>
                      <a:cubicBezTo>
                        <a:pt x="5051" y="276999"/>
                        <a:pt x="4788" y="276867"/>
                        <a:pt x="4568" y="276736"/>
                      </a:cubicBezTo>
                      <a:cubicBezTo>
                        <a:pt x="3250" y="276165"/>
                        <a:pt x="1845" y="275813"/>
                        <a:pt x="747" y="274891"/>
                      </a:cubicBezTo>
                      <a:cubicBezTo>
                        <a:pt x="747" y="276252"/>
                        <a:pt x="1010" y="277790"/>
                        <a:pt x="1450" y="279239"/>
                      </a:cubicBezTo>
                      <a:cubicBezTo>
                        <a:pt x="966" y="279503"/>
                        <a:pt x="484" y="279722"/>
                        <a:pt x="0" y="279854"/>
                      </a:cubicBezTo>
                      <a:cubicBezTo>
                        <a:pt x="615" y="280293"/>
                        <a:pt x="1362" y="280644"/>
                        <a:pt x="2152" y="280996"/>
                      </a:cubicBezTo>
                      <a:cubicBezTo>
                        <a:pt x="2328" y="281347"/>
                        <a:pt x="2460" y="281742"/>
                        <a:pt x="2636" y="282050"/>
                      </a:cubicBezTo>
                      <a:cubicBezTo>
                        <a:pt x="3426" y="283455"/>
                        <a:pt x="4524" y="284641"/>
                        <a:pt x="5798" y="285651"/>
                      </a:cubicBezTo>
                      <a:cubicBezTo>
                        <a:pt x="5578" y="285827"/>
                        <a:pt x="5358" y="286003"/>
                        <a:pt x="5139" y="286134"/>
                      </a:cubicBezTo>
                      <a:cubicBezTo>
                        <a:pt x="5754" y="286310"/>
                        <a:pt x="6412" y="286442"/>
                        <a:pt x="7071" y="286530"/>
                      </a:cubicBezTo>
                      <a:cubicBezTo>
                        <a:pt x="9223" y="287935"/>
                        <a:pt x="11727" y="288989"/>
                        <a:pt x="14230" y="289736"/>
                      </a:cubicBezTo>
                      <a:cubicBezTo>
                        <a:pt x="13879" y="288594"/>
                        <a:pt x="13527" y="287408"/>
                        <a:pt x="13088" y="286266"/>
                      </a:cubicBezTo>
                      <a:cubicBezTo>
                        <a:pt x="13703" y="286134"/>
                        <a:pt x="14274" y="285915"/>
                        <a:pt x="14889" y="285695"/>
                      </a:cubicBezTo>
                      <a:cubicBezTo>
                        <a:pt x="15153" y="285871"/>
                        <a:pt x="15416" y="286090"/>
                        <a:pt x="15679" y="286266"/>
                      </a:cubicBezTo>
                      <a:cubicBezTo>
                        <a:pt x="15679" y="285959"/>
                        <a:pt x="15679" y="285651"/>
                        <a:pt x="15679" y="285344"/>
                      </a:cubicBezTo>
                      <a:cubicBezTo>
                        <a:pt x="16075" y="285168"/>
                        <a:pt x="16470" y="284949"/>
                        <a:pt x="16821" y="284729"/>
                      </a:cubicBezTo>
                      <a:cubicBezTo>
                        <a:pt x="16953" y="285212"/>
                        <a:pt x="17085" y="285695"/>
                        <a:pt x="17261" y="286178"/>
                      </a:cubicBezTo>
                      <a:cubicBezTo>
                        <a:pt x="16119" y="288023"/>
                        <a:pt x="15240" y="290131"/>
                        <a:pt x="15065" y="292195"/>
                      </a:cubicBezTo>
                      <a:cubicBezTo>
                        <a:pt x="14933" y="293557"/>
                        <a:pt x="15065" y="295006"/>
                        <a:pt x="14494" y="296236"/>
                      </a:cubicBezTo>
                      <a:cubicBezTo>
                        <a:pt x="16777" y="295533"/>
                        <a:pt x="19281" y="293864"/>
                        <a:pt x="20862" y="292195"/>
                      </a:cubicBezTo>
                      <a:cubicBezTo>
                        <a:pt x="22004" y="291009"/>
                        <a:pt x="22795" y="289648"/>
                        <a:pt x="23365" y="288155"/>
                      </a:cubicBezTo>
                      <a:cubicBezTo>
                        <a:pt x="23058" y="289911"/>
                        <a:pt x="23014" y="291756"/>
                        <a:pt x="23365" y="293425"/>
                      </a:cubicBezTo>
                      <a:cubicBezTo>
                        <a:pt x="23673" y="294743"/>
                        <a:pt x="24244" y="296104"/>
                        <a:pt x="24156" y="297466"/>
                      </a:cubicBezTo>
                      <a:cubicBezTo>
                        <a:pt x="25561" y="296499"/>
                        <a:pt x="26879" y="295050"/>
                        <a:pt x="27889" y="293513"/>
                      </a:cubicBezTo>
                      <a:cubicBezTo>
                        <a:pt x="28109" y="293469"/>
                        <a:pt x="28285" y="293381"/>
                        <a:pt x="28504" y="293293"/>
                      </a:cubicBezTo>
                      <a:cubicBezTo>
                        <a:pt x="28504" y="293337"/>
                        <a:pt x="28548" y="293425"/>
                        <a:pt x="28592" y="293513"/>
                      </a:cubicBezTo>
                      <a:cubicBezTo>
                        <a:pt x="29383" y="294918"/>
                        <a:pt x="30481" y="296104"/>
                        <a:pt x="31754" y="297114"/>
                      </a:cubicBezTo>
                      <a:cubicBezTo>
                        <a:pt x="31535" y="297290"/>
                        <a:pt x="31315" y="297466"/>
                        <a:pt x="31095" y="297597"/>
                      </a:cubicBezTo>
                      <a:cubicBezTo>
                        <a:pt x="31710" y="297773"/>
                        <a:pt x="32369" y="297905"/>
                        <a:pt x="33027" y="297993"/>
                      </a:cubicBezTo>
                      <a:cubicBezTo>
                        <a:pt x="35179" y="299398"/>
                        <a:pt x="37683" y="300452"/>
                        <a:pt x="40187" y="301199"/>
                      </a:cubicBezTo>
                      <a:cubicBezTo>
                        <a:pt x="39835" y="300057"/>
                        <a:pt x="39483" y="298871"/>
                        <a:pt x="39045" y="297729"/>
                      </a:cubicBezTo>
                      <a:cubicBezTo>
                        <a:pt x="39659" y="297597"/>
                        <a:pt x="40231" y="297378"/>
                        <a:pt x="40845" y="297158"/>
                      </a:cubicBezTo>
                      <a:cubicBezTo>
                        <a:pt x="41109" y="297334"/>
                        <a:pt x="41373" y="297553"/>
                        <a:pt x="41635" y="297729"/>
                      </a:cubicBezTo>
                      <a:cubicBezTo>
                        <a:pt x="41635" y="297422"/>
                        <a:pt x="41635" y="297114"/>
                        <a:pt x="41635" y="296807"/>
                      </a:cubicBezTo>
                      <a:cubicBezTo>
                        <a:pt x="42031" y="296631"/>
                        <a:pt x="42427" y="296411"/>
                        <a:pt x="42777" y="296192"/>
                      </a:cubicBezTo>
                      <a:cubicBezTo>
                        <a:pt x="42909" y="296675"/>
                        <a:pt x="43041" y="297158"/>
                        <a:pt x="43217" y="297641"/>
                      </a:cubicBezTo>
                      <a:cubicBezTo>
                        <a:pt x="42075" y="299486"/>
                        <a:pt x="41197" y="301594"/>
                        <a:pt x="41021" y="303658"/>
                      </a:cubicBezTo>
                      <a:cubicBezTo>
                        <a:pt x="40889" y="305020"/>
                        <a:pt x="41021" y="306469"/>
                        <a:pt x="40450" y="307699"/>
                      </a:cubicBezTo>
                      <a:cubicBezTo>
                        <a:pt x="42733" y="306996"/>
                        <a:pt x="45237" y="305327"/>
                        <a:pt x="46819" y="303658"/>
                      </a:cubicBezTo>
                      <a:cubicBezTo>
                        <a:pt x="47873" y="302516"/>
                        <a:pt x="48663" y="301199"/>
                        <a:pt x="49233" y="299837"/>
                      </a:cubicBezTo>
                      <a:cubicBezTo>
                        <a:pt x="49233" y="300013"/>
                        <a:pt x="49147" y="300189"/>
                        <a:pt x="49147" y="300364"/>
                      </a:cubicBezTo>
                      <a:cubicBezTo>
                        <a:pt x="49015" y="301726"/>
                        <a:pt x="49147" y="303175"/>
                        <a:pt x="48575" y="304405"/>
                      </a:cubicBezTo>
                      <a:cubicBezTo>
                        <a:pt x="48795" y="304317"/>
                        <a:pt x="49015" y="304229"/>
                        <a:pt x="49277" y="304141"/>
                      </a:cubicBezTo>
                      <a:cubicBezTo>
                        <a:pt x="49277" y="304405"/>
                        <a:pt x="49277" y="304668"/>
                        <a:pt x="49365" y="304932"/>
                      </a:cubicBezTo>
                      <a:cubicBezTo>
                        <a:pt x="49673" y="306249"/>
                        <a:pt x="50245" y="307611"/>
                        <a:pt x="50157" y="308972"/>
                      </a:cubicBezTo>
                      <a:cubicBezTo>
                        <a:pt x="51561" y="308006"/>
                        <a:pt x="52879" y="306557"/>
                        <a:pt x="53889" y="305020"/>
                      </a:cubicBezTo>
                      <a:cubicBezTo>
                        <a:pt x="54723" y="304756"/>
                        <a:pt x="55515" y="304449"/>
                        <a:pt x="56261" y="304053"/>
                      </a:cubicBezTo>
                      <a:cubicBezTo>
                        <a:pt x="56217" y="304888"/>
                        <a:pt x="56129" y="305722"/>
                        <a:pt x="55821" y="306469"/>
                      </a:cubicBezTo>
                      <a:cubicBezTo>
                        <a:pt x="56657" y="306205"/>
                        <a:pt x="57491" y="305810"/>
                        <a:pt x="58325" y="305327"/>
                      </a:cubicBezTo>
                      <a:cubicBezTo>
                        <a:pt x="58325" y="305415"/>
                        <a:pt x="58325" y="305547"/>
                        <a:pt x="58325" y="305634"/>
                      </a:cubicBezTo>
                      <a:cubicBezTo>
                        <a:pt x="58765" y="305327"/>
                        <a:pt x="59115" y="304932"/>
                        <a:pt x="59555" y="304580"/>
                      </a:cubicBezTo>
                      <a:cubicBezTo>
                        <a:pt x="59643" y="304536"/>
                        <a:pt x="59731" y="304449"/>
                        <a:pt x="59863" y="304405"/>
                      </a:cubicBezTo>
                      <a:cubicBezTo>
                        <a:pt x="59907" y="305239"/>
                        <a:pt x="59951" y="306074"/>
                        <a:pt x="59731" y="306908"/>
                      </a:cubicBezTo>
                      <a:cubicBezTo>
                        <a:pt x="61311" y="306205"/>
                        <a:pt x="62893" y="304976"/>
                        <a:pt x="64167" y="303658"/>
                      </a:cubicBezTo>
                      <a:cubicBezTo>
                        <a:pt x="64430" y="303922"/>
                        <a:pt x="64693" y="304185"/>
                        <a:pt x="64957" y="304449"/>
                      </a:cubicBezTo>
                      <a:cubicBezTo>
                        <a:pt x="65089" y="304888"/>
                        <a:pt x="65221" y="305371"/>
                        <a:pt x="65309" y="305810"/>
                      </a:cubicBezTo>
                      <a:cubicBezTo>
                        <a:pt x="65309" y="305810"/>
                        <a:pt x="65309" y="305810"/>
                        <a:pt x="65265" y="305854"/>
                      </a:cubicBezTo>
                      <a:cubicBezTo>
                        <a:pt x="65265" y="305854"/>
                        <a:pt x="65309" y="305854"/>
                        <a:pt x="65352" y="305854"/>
                      </a:cubicBezTo>
                      <a:cubicBezTo>
                        <a:pt x="65484" y="306469"/>
                        <a:pt x="65572" y="307084"/>
                        <a:pt x="65528" y="307699"/>
                      </a:cubicBezTo>
                      <a:cubicBezTo>
                        <a:pt x="66099" y="307303"/>
                        <a:pt x="66626" y="306776"/>
                        <a:pt x="67197" y="306249"/>
                      </a:cubicBezTo>
                      <a:cubicBezTo>
                        <a:pt x="67197" y="306249"/>
                        <a:pt x="67197" y="306249"/>
                        <a:pt x="67197" y="306249"/>
                      </a:cubicBezTo>
                      <a:cubicBezTo>
                        <a:pt x="69349" y="307655"/>
                        <a:pt x="71852" y="308709"/>
                        <a:pt x="74356" y="309455"/>
                      </a:cubicBezTo>
                      <a:cubicBezTo>
                        <a:pt x="74224" y="308972"/>
                        <a:pt x="74048" y="308489"/>
                        <a:pt x="73873" y="308006"/>
                      </a:cubicBezTo>
                      <a:cubicBezTo>
                        <a:pt x="74312" y="307259"/>
                        <a:pt x="74619" y="306381"/>
                        <a:pt x="74927" y="305459"/>
                      </a:cubicBezTo>
                      <a:cubicBezTo>
                        <a:pt x="74927" y="305459"/>
                        <a:pt x="74971" y="305459"/>
                        <a:pt x="75015" y="305459"/>
                      </a:cubicBezTo>
                      <a:cubicBezTo>
                        <a:pt x="75015" y="305459"/>
                        <a:pt x="75015" y="305459"/>
                        <a:pt x="75015" y="305459"/>
                      </a:cubicBezTo>
                      <a:cubicBezTo>
                        <a:pt x="75015" y="305503"/>
                        <a:pt x="75015" y="305547"/>
                        <a:pt x="75015" y="305634"/>
                      </a:cubicBezTo>
                      <a:cubicBezTo>
                        <a:pt x="75015" y="305634"/>
                        <a:pt x="75102" y="305591"/>
                        <a:pt x="75146" y="305547"/>
                      </a:cubicBezTo>
                      <a:cubicBezTo>
                        <a:pt x="75234" y="305634"/>
                        <a:pt x="75366" y="305722"/>
                        <a:pt x="75454" y="305766"/>
                      </a:cubicBezTo>
                      <a:cubicBezTo>
                        <a:pt x="75102" y="306689"/>
                        <a:pt x="74883" y="307655"/>
                        <a:pt x="74795" y="308621"/>
                      </a:cubicBezTo>
                      <a:cubicBezTo>
                        <a:pt x="74663" y="309983"/>
                        <a:pt x="74795" y="311432"/>
                        <a:pt x="74224" y="312662"/>
                      </a:cubicBezTo>
                      <a:cubicBezTo>
                        <a:pt x="74531" y="312574"/>
                        <a:pt x="74839" y="312398"/>
                        <a:pt x="75146" y="312310"/>
                      </a:cubicBezTo>
                      <a:cubicBezTo>
                        <a:pt x="75058" y="313584"/>
                        <a:pt x="75146" y="314858"/>
                        <a:pt x="74619" y="316000"/>
                      </a:cubicBezTo>
                      <a:cubicBezTo>
                        <a:pt x="76903" y="315297"/>
                        <a:pt x="79406" y="313628"/>
                        <a:pt x="80988" y="311959"/>
                      </a:cubicBezTo>
                      <a:cubicBezTo>
                        <a:pt x="81866" y="311037"/>
                        <a:pt x="82481" y="309983"/>
                        <a:pt x="83008" y="308885"/>
                      </a:cubicBezTo>
                      <a:cubicBezTo>
                        <a:pt x="83052" y="309236"/>
                        <a:pt x="83008" y="309543"/>
                        <a:pt x="83096" y="309895"/>
                      </a:cubicBezTo>
                      <a:cubicBezTo>
                        <a:pt x="83096" y="310070"/>
                        <a:pt x="83184" y="310246"/>
                        <a:pt x="83228" y="310422"/>
                      </a:cubicBezTo>
                      <a:cubicBezTo>
                        <a:pt x="83228" y="311388"/>
                        <a:pt x="83228" y="312310"/>
                        <a:pt x="83491" y="313233"/>
                      </a:cubicBezTo>
                      <a:cubicBezTo>
                        <a:pt x="83798" y="314550"/>
                        <a:pt x="84369" y="315912"/>
                        <a:pt x="84282" y="317273"/>
                      </a:cubicBezTo>
                      <a:cubicBezTo>
                        <a:pt x="85687" y="316307"/>
                        <a:pt x="87004" y="314858"/>
                        <a:pt x="88014" y="313320"/>
                      </a:cubicBezTo>
                      <a:cubicBezTo>
                        <a:pt x="88761" y="313101"/>
                        <a:pt x="89508" y="312749"/>
                        <a:pt x="90210" y="312442"/>
                      </a:cubicBezTo>
                      <a:cubicBezTo>
                        <a:pt x="90254" y="312486"/>
                        <a:pt x="90298" y="312530"/>
                        <a:pt x="90342" y="312574"/>
                      </a:cubicBezTo>
                      <a:cubicBezTo>
                        <a:pt x="90298" y="313320"/>
                        <a:pt x="90210" y="314067"/>
                        <a:pt x="89903" y="314770"/>
                      </a:cubicBezTo>
                      <a:cubicBezTo>
                        <a:pt x="90342" y="314638"/>
                        <a:pt x="90782" y="314418"/>
                        <a:pt x="91220" y="314199"/>
                      </a:cubicBezTo>
                      <a:cubicBezTo>
                        <a:pt x="91704" y="314331"/>
                        <a:pt x="92187" y="314462"/>
                        <a:pt x="92714" y="314506"/>
                      </a:cubicBezTo>
                      <a:cubicBezTo>
                        <a:pt x="93022" y="314726"/>
                        <a:pt x="93416" y="314858"/>
                        <a:pt x="93768" y="315077"/>
                      </a:cubicBezTo>
                      <a:cubicBezTo>
                        <a:pt x="93768" y="315077"/>
                        <a:pt x="93768" y="315165"/>
                        <a:pt x="93768" y="315165"/>
                      </a:cubicBezTo>
                      <a:cubicBezTo>
                        <a:pt x="93768" y="315165"/>
                        <a:pt x="93856" y="315165"/>
                        <a:pt x="93856" y="315121"/>
                      </a:cubicBezTo>
                      <a:cubicBezTo>
                        <a:pt x="95744" y="316219"/>
                        <a:pt x="97808" y="317097"/>
                        <a:pt x="99872" y="317712"/>
                      </a:cubicBezTo>
                      <a:cubicBezTo>
                        <a:pt x="99610" y="316790"/>
                        <a:pt x="99258" y="315824"/>
                        <a:pt x="98950" y="314902"/>
                      </a:cubicBezTo>
                      <a:cubicBezTo>
                        <a:pt x="99126" y="314945"/>
                        <a:pt x="99346" y="314989"/>
                        <a:pt x="99566" y="315033"/>
                      </a:cubicBezTo>
                      <a:cubicBezTo>
                        <a:pt x="99566" y="315341"/>
                        <a:pt x="99610" y="315648"/>
                        <a:pt x="99566" y="315956"/>
                      </a:cubicBezTo>
                      <a:cubicBezTo>
                        <a:pt x="99872" y="315736"/>
                        <a:pt x="100136" y="315472"/>
                        <a:pt x="100400" y="315209"/>
                      </a:cubicBezTo>
                      <a:cubicBezTo>
                        <a:pt x="100532" y="315209"/>
                        <a:pt x="100664" y="315297"/>
                        <a:pt x="100839" y="315297"/>
                      </a:cubicBezTo>
                      <a:cubicBezTo>
                        <a:pt x="101190" y="315516"/>
                        <a:pt x="101630" y="315692"/>
                        <a:pt x="101981" y="315912"/>
                      </a:cubicBezTo>
                      <a:cubicBezTo>
                        <a:pt x="101322" y="317317"/>
                        <a:pt x="100839" y="318766"/>
                        <a:pt x="100708" y="320216"/>
                      </a:cubicBezTo>
                      <a:cubicBezTo>
                        <a:pt x="100576" y="321577"/>
                        <a:pt x="100708" y="323026"/>
                        <a:pt x="100136" y="324256"/>
                      </a:cubicBezTo>
                      <a:cubicBezTo>
                        <a:pt x="102420" y="323554"/>
                        <a:pt x="104924" y="321885"/>
                        <a:pt x="106504" y="320216"/>
                      </a:cubicBezTo>
                      <a:cubicBezTo>
                        <a:pt x="107032" y="319689"/>
                        <a:pt x="107470" y="319074"/>
                        <a:pt x="107822" y="318459"/>
                      </a:cubicBezTo>
                      <a:cubicBezTo>
                        <a:pt x="107866" y="318459"/>
                        <a:pt x="107910" y="318459"/>
                        <a:pt x="107954" y="318503"/>
                      </a:cubicBezTo>
                      <a:cubicBezTo>
                        <a:pt x="107954" y="318459"/>
                        <a:pt x="107954" y="318415"/>
                        <a:pt x="107910" y="318371"/>
                      </a:cubicBezTo>
                      <a:cubicBezTo>
                        <a:pt x="107954" y="318283"/>
                        <a:pt x="107998" y="318195"/>
                        <a:pt x="108042" y="318064"/>
                      </a:cubicBezTo>
                      <a:cubicBezTo>
                        <a:pt x="108262" y="318371"/>
                        <a:pt x="108394" y="318722"/>
                        <a:pt x="108612" y="318986"/>
                      </a:cubicBezTo>
                      <a:cubicBezTo>
                        <a:pt x="108612" y="318986"/>
                        <a:pt x="108612" y="319030"/>
                        <a:pt x="108612" y="319074"/>
                      </a:cubicBezTo>
                      <a:cubicBezTo>
                        <a:pt x="108350" y="319337"/>
                        <a:pt x="108086" y="319557"/>
                        <a:pt x="107866" y="319864"/>
                      </a:cubicBezTo>
                      <a:cubicBezTo>
                        <a:pt x="107296" y="320567"/>
                        <a:pt x="106812" y="321401"/>
                        <a:pt x="106110" y="321885"/>
                      </a:cubicBezTo>
                      <a:cubicBezTo>
                        <a:pt x="106900" y="322236"/>
                        <a:pt x="107822" y="322412"/>
                        <a:pt x="108744" y="322456"/>
                      </a:cubicBezTo>
                      <a:cubicBezTo>
                        <a:pt x="108744" y="323334"/>
                        <a:pt x="108612" y="324256"/>
                        <a:pt x="108262" y="325047"/>
                      </a:cubicBezTo>
                      <a:cubicBezTo>
                        <a:pt x="108744" y="324915"/>
                        <a:pt x="109272" y="324695"/>
                        <a:pt x="109754" y="324432"/>
                      </a:cubicBezTo>
                      <a:cubicBezTo>
                        <a:pt x="109754" y="324783"/>
                        <a:pt x="109798" y="325091"/>
                        <a:pt x="109754" y="325442"/>
                      </a:cubicBezTo>
                      <a:cubicBezTo>
                        <a:pt x="110018" y="325266"/>
                        <a:pt x="110238" y="325003"/>
                        <a:pt x="110502" y="324783"/>
                      </a:cubicBezTo>
                      <a:cubicBezTo>
                        <a:pt x="110414" y="324959"/>
                        <a:pt x="110326" y="325222"/>
                        <a:pt x="110194" y="325354"/>
                      </a:cubicBezTo>
                      <a:cubicBezTo>
                        <a:pt x="110326" y="325354"/>
                        <a:pt x="110458" y="325354"/>
                        <a:pt x="110590" y="325354"/>
                      </a:cubicBezTo>
                      <a:cubicBezTo>
                        <a:pt x="110414" y="325530"/>
                        <a:pt x="110238" y="325750"/>
                        <a:pt x="110018" y="325925"/>
                      </a:cubicBezTo>
                      <a:cubicBezTo>
                        <a:pt x="111380" y="326540"/>
                        <a:pt x="113224" y="326716"/>
                        <a:pt x="114630" y="326452"/>
                      </a:cubicBezTo>
                      <a:cubicBezTo>
                        <a:pt x="114982" y="326408"/>
                        <a:pt x="115288" y="326320"/>
                        <a:pt x="115596" y="326189"/>
                      </a:cubicBezTo>
                      <a:cubicBezTo>
                        <a:pt x="115508" y="326408"/>
                        <a:pt x="115376" y="326628"/>
                        <a:pt x="115288" y="326848"/>
                      </a:cubicBezTo>
                      <a:cubicBezTo>
                        <a:pt x="114938" y="327726"/>
                        <a:pt x="114762" y="328736"/>
                        <a:pt x="114190" y="329439"/>
                      </a:cubicBezTo>
                      <a:cubicBezTo>
                        <a:pt x="115156" y="329527"/>
                        <a:pt x="116298" y="329307"/>
                        <a:pt x="117308" y="328912"/>
                      </a:cubicBezTo>
                      <a:cubicBezTo>
                        <a:pt x="117440" y="329571"/>
                        <a:pt x="117616" y="330229"/>
                        <a:pt x="117528" y="330888"/>
                      </a:cubicBezTo>
                      <a:cubicBezTo>
                        <a:pt x="118144" y="330449"/>
                        <a:pt x="118714" y="329834"/>
                        <a:pt x="119242" y="329131"/>
                      </a:cubicBezTo>
                      <a:cubicBezTo>
                        <a:pt x="119417" y="330010"/>
                        <a:pt x="119636" y="330888"/>
                        <a:pt x="119944" y="331679"/>
                      </a:cubicBezTo>
                      <a:cubicBezTo>
                        <a:pt x="120340" y="332645"/>
                        <a:pt x="120866" y="333523"/>
                        <a:pt x="121525" y="334314"/>
                      </a:cubicBezTo>
                      <a:cubicBezTo>
                        <a:pt x="121525" y="334314"/>
                        <a:pt x="121525" y="334358"/>
                        <a:pt x="121525" y="334402"/>
                      </a:cubicBezTo>
                      <a:cubicBezTo>
                        <a:pt x="121262" y="334665"/>
                        <a:pt x="120998" y="334885"/>
                        <a:pt x="120778" y="335192"/>
                      </a:cubicBezTo>
                      <a:cubicBezTo>
                        <a:pt x="120208" y="335895"/>
                        <a:pt x="119724" y="336729"/>
                        <a:pt x="119022" y="337212"/>
                      </a:cubicBezTo>
                      <a:cubicBezTo>
                        <a:pt x="120384" y="337827"/>
                        <a:pt x="122228" y="338003"/>
                        <a:pt x="123634" y="337739"/>
                      </a:cubicBezTo>
                      <a:cubicBezTo>
                        <a:pt x="123940" y="337696"/>
                        <a:pt x="124204" y="337608"/>
                        <a:pt x="124468" y="337520"/>
                      </a:cubicBezTo>
                      <a:cubicBezTo>
                        <a:pt x="124468" y="337520"/>
                        <a:pt x="124512" y="337520"/>
                        <a:pt x="124556" y="337520"/>
                      </a:cubicBezTo>
                      <a:cubicBezTo>
                        <a:pt x="124468" y="337739"/>
                        <a:pt x="124336" y="337915"/>
                        <a:pt x="124248" y="338135"/>
                      </a:cubicBezTo>
                      <a:cubicBezTo>
                        <a:pt x="123896" y="339013"/>
                        <a:pt x="123721" y="340023"/>
                        <a:pt x="123150" y="340726"/>
                      </a:cubicBezTo>
                      <a:cubicBezTo>
                        <a:pt x="124336" y="340814"/>
                        <a:pt x="125742" y="340462"/>
                        <a:pt x="126927" y="339935"/>
                      </a:cubicBezTo>
                      <a:cubicBezTo>
                        <a:pt x="127015" y="340067"/>
                        <a:pt x="127103" y="340243"/>
                        <a:pt x="127234" y="340375"/>
                      </a:cubicBezTo>
                      <a:cubicBezTo>
                        <a:pt x="127190" y="340462"/>
                        <a:pt x="127147" y="340506"/>
                        <a:pt x="127103" y="340594"/>
                      </a:cubicBezTo>
                      <a:cubicBezTo>
                        <a:pt x="127190" y="340594"/>
                        <a:pt x="127322" y="340594"/>
                        <a:pt x="127410" y="340594"/>
                      </a:cubicBezTo>
                      <a:cubicBezTo>
                        <a:pt x="127410" y="340594"/>
                        <a:pt x="127410" y="340594"/>
                        <a:pt x="127410" y="340594"/>
                      </a:cubicBezTo>
                      <a:cubicBezTo>
                        <a:pt x="127147" y="340858"/>
                        <a:pt x="126840" y="341121"/>
                        <a:pt x="126620" y="341429"/>
                      </a:cubicBezTo>
                      <a:cubicBezTo>
                        <a:pt x="126049" y="342131"/>
                        <a:pt x="125566" y="342966"/>
                        <a:pt x="124863" y="343449"/>
                      </a:cubicBezTo>
                      <a:cubicBezTo>
                        <a:pt x="126224" y="344064"/>
                        <a:pt x="128069" y="344240"/>
                        <a:pt x="129474" y="343976"/>
                      </a:cubicBezTo>
                      <a:cubicBezTo>
                        <a:pt x="129694" y="343976"/>
                        <a:pt x="129958" y="343888"/>
                        <a:pt x="130177" y="343800"/>
                      </a:cubicBezTo>
                      <a:cubicBezTo>
                        <a:pt x="130177" y="343932"/>
                        <a:pt x="130221" y="344020"/>
                        <a:pt x="130265" y="344152"/>
                      </a:cubicBezTo>
                      <a:cubicBezTo>
                        <a:pt x="130265" y="344240"/>
                        <a:pt x="130177" y="344327"/>
                        <a:pt x="130133" y="344415"/>
                      </a:cubicBezTo>
                      <a:cubicBezTo>
                        <a:pt x="129782" y="345294"/>
                        <a:pt x="129606" y="346304"/>
                        <a:pt x="129035" y="347007"/>
                      </a:cubicBezTo>
                      <a:cubicBezTo>
                        <a:pt x="130484" y="347138"/>
                        <a:pt x="132242" y="346611"/>
                        <a:pt x="133471" y="345909"/>
                      </a:cubicBezTo>
                      <a:cubicBezTo>
                        <a:pt x="133647" y="345821"/>
                        <a:pt x="133778" y="345689"/>
                        <a:pt x="133954" y="345557"/>
                      </a:cubicBezTo>
                      <a:cubicBezTo>
                        <a:pt x="133954" y="345733"/>
                        <a:pt x="133954" y="345865"/>
                        <a:pt x="133954" y="346040"/>
                      </a:cubicBezTo>
                      <a:cubicBezTo>
                        <a:pt x="133866" y="346128"/>
                        <a:pt x="133735" y="346216"/>
                        <a:pt x="133691" y="346348"/>
                      </a:cubicBezTo>
                      <a:cubicBezTo>
                        <a:pt x="133120" y="347050"/>
                        <a:pt x="132637" y="347885"/>
                        <a:pt x="131934" y="348368"/>
                      </a:cubicBezTo>
                      <a:cubicBezTo>
                        <a:pt x="132768" y="348719"/>
                        <a:pt x="133735" y="348939"/>
                        <a:pt x="134657" y="348983"/>
                      </a:cubicBezTo>
                      <a:cubicBezTo>
                        <a:pt x="134657" y="349071"/>
                        <a:pt x="134701" y="349115"/>
                        <a:pt x="134745" y="349202"/>
                      </a:cubicBezTo>
                      <a:cubicBezTo>
                        <a:pt x="133778" y="349642"/>
                        <a:pt x="132856" y="350300"/>
                        <a:pt x="132198" y="351003"/>
                      </a:cubicBezTo>
                      <a:cubicBezTo>
                        <a:pt x="131934" y="351267"/>
                        <a:pt x="131714" y="351530"/>
                        <a:pt x="131539" y="351794"/>
                      </a:cubicBezTo>
                      <a:cubicBezTo>
                        <a:pt x="131539" y="351530"/>
                        <a:pt x="131539" y="351267"/>
                        <a:pt x="131539" y="351003"/>
                      </a:cubicBezTo>
                      <a:cubicBezTo>
                        <a:pt x="131407" y="350037"/>
                        <a:pt x="131100" y="349027"/>
                        <a:pt x="131231" y="348061"/>
                      </a:cubicBezTo>
                      <a:cubicBezTo>
                        <a:pt x="130265" y="348675"/>
                        <a:pt x="129343" y="349730"/>
                        <a:pt x="128640" y="350827"/>
                      </a:cubicBezTo>
                      <a:cubicBezTo>
                        <a:pt x="128464" y="350608"/>
                        <a:pt x="128332" y="350344"/>
                        <a:pt x="128201" y="350081"/>
                      </a:cubicBezTo>
                      <a:cubicBezTo>
                        <a:pt x="127850" y="350959"/>
                        <a:pt x="127674" y="352057"/>
                        <a:pt x="127630" y="353111"/>
                      </a:cubicBezTo>
                      <a:cubicBezTo>
                        <a:pt x="127278" y="354297"/>
                        <a:pt x="127190" y="355571"/>
                        <a:pt x="127234" y="356888"/>
                      </a:cubicBezTo>
                      <a:cubicBezTo>
                        <a:pt x="127147" y="356800"/>
                        <a:pt x="127059" y="356757"/>
                        <a:pt x="127015" y="356669"/>
                      </a:cubicBezTo>
                      <a:cubicBezTo>
                        <a:pt x="127015" y="356273"/>
                        <a:pt x="126927" y="355834"/>
                        <a:pt x="126840" y="355439"/>
                      </a:cubicBezTo>
                      <a:cubicBezTo>
                        <a:pt x="126444" y="353550"/>
                        <a:pt x="125654" y="351442"/>
                        <a:pt x="124468" y="349993"/>
                      </a:cubicBezTo>
                      <a:cubicBezTo>
                        <a:pt x="123853" y="349246"/>
                        <a:pt x="123150" y="348588"/>
                        <a:pt x="122755" y="347709"/>
                      </a:cubicBezTo>
                      <a:cubicBezTo>
                        <a:pt x="122184" y="349202"/>
                        <a:pt x="122008" y="351267"/>
                        <a:pt x="122184" y="352936"/>
                      </a:cubicBezTo>
                      <a:cubicBezTo>
                        <a:pt x="122316" y="354077"/>
                        <a:pt x="122667" y="355175"/>
                        <a:pt x="123150" y="356186"/>
                      </a:cubicBezTo>
                      <a:cubicBezTo>
                        <a:pt x="122404" y="355175"/>
                        <a:pt x="121569" y="354209"/>
                        <a:pt x="120602" y="353594"/>
                      </a:cubicBezTo>
                      <a:cubicBezTo>
                        <a:pt x="119856" y="353067"/>
                        <a:pt x="118978" y="352716"/>
                        <a:pt x="118363" y="351969"/>
                      </a:cubicBezTo>
                      <a:cubicBezTo>
                        <a:pt x="118232" y="353594"/>
                        <a:pt x="118626" y="355702"/>
                        <a:pt x="119242" y="357240"/>
                      </a:cubicBezTo>
                      <a:cubicBezTo>
                        <a:pt x="119636" y="358250"/>
                        <a:pt x="120208" y="359128"/>
                        <a:pt x="120866" y="359919"/>
                      </a:cubicBezTo>
                      <a:cubicBezTo>
                        <a:pt x="120602" y="360182"/>
                        <a:pt x="120296" y="360446"/>
                        <a:pt x="120076" y="360753"/>
                      </a:cubicBezTo>
                      <a:cubicBezTo>
                        <a:pt x="119504" y="361456"/>
                        <a:pt x="119022" y="362290"/>
                        <a:pt x="118319" y="362774"/>
                      </a:cubicBezTo>
                      <a:cubicBezTo>
                        <a:pt x="119680" y="363388"/>
                        <a:pt x="121525" y="363564"/>
                        <a:pt x="122930" y="363301"/>
                      </a:cubicBezTo>
                      <a:cubicBezTo>
                        <a:pt x="123282" y="363257"/>
                        <a:pt x="123590" y="363169"/>
                        <a:pt x="123896" y="363037"/>
                      </a:cubicBezTo>
                      <a:cubicBezTo>
                        <a:pt x="123809" y="363257"/>
                        <a:pt x="123677" y="363476"/>
                        <a:pt x="123590" y="363696"/>
                      </a:cubicBezTo>
                      <a:cubicBezTo>
                        <a:pt x="123238" y="364574"/>
                        <a:pt x="123062" y="365584"/>
                        <a:pt x="122492" y="366287"/>
                      </a:cubicBezTo>
                      <a:cubicBezTo>
                        <a:pt x="123590" y="366375"/>
                        <a:pt x="124819" y="366111"/>
                        <a:pt x="125917" y="365672"/>
                      </a:cubicBezTo>
                      <a:cubicBezTo>
                        <a:pt x="126796" y="365804"/>
                        <a:pt x="127674" y="365804"/>
                        <a:pt x="128464" y="365672"/>
                      </a:cubicBezTo>
                      <a:cubicBezTo>
                        <a:pt x="128772" y="365628"/>
                        <a:pt x="129035" y="365540"/>
                        <a:pt x="129343" y="365453"/>
                      </a:cubicBezTo>
                      <a:cubicBezTo>
                        <a:pt x="129343" y="365540"/>
                        <a:pt x="129343" y="365584"/>
                        <a:pt x="129343" y="365672"/>
                      </a:cubicBezTo>
                      <a:cubicBezTo>
                        <a:pt x="129299" y="365804"/>
                        <a:pt x="129211" y="365936"/>
                        <a:pt x="129123" y="366111"/>
                      </a:cubicBezTo>
                      <a:cubicBezTo>
                        <a:pt x="128772" y="366990"/>
                        <a:pt x="128596" y="368000"/>
                        <a:pt x="128025" y="368703"/>
                      </a:cubicBezTo>
                      <a:cubicBezTo>
                        <a:pt x="128464" y="368703"/>
                        <a:pt x="128904" y="368703"/>
                        <a:pt x="129386" y="368615"/>
                      </a:cubicBezTo>
                      <a:cubicBezTo>
                        <a:pt x="129386" y="368703"/>
                        <a:pt x="129386" y="368790"/>
                        <a:pt x="129386" y="368878"/>
                      </a:cubicBezTo>
                      <a:cubicBezTo>
                        <a:pt x="129562" y="369844"/>
                        <a:pt x="129914" y="370811"/>
                        <a:pt x="129826" y="371821"/>
                      </a:cubicBezTo>
                      <a:cubicBezTo>
                        <a:pt x="130441" y="371382"/>
                        <a:pt x="131012" y="370767"/>
                        <a:pt x="131539" y="370064"/>
                      </a:cubicBezTo>
                      <a:cubicBezTo>
                        <a:pt x="131714" y="370942"/>
                        <a:pt x="131934" y="371821"/>
                        <a:pt x="132242" y="372611"/>
                      </a:cubicBezTo>
                      <a:cubicBezTo>
                        <a:pt x="132637" y="373622"/>
                        <a:pt x="133208" y="374500"/>
                        <a:pt x="133866" y="375291"/>
                      </a:cubicBezTo>
                      <a:cubicBezTo>
                        <a:pt x="133603" y="375554"/>
                        <a:pt x="133296" y="375818"/>
                        <a:pt x="133076" y="376125"/>
                      </a:cubicBezTo>
                      <a:cubicBezTo>
                        <a:pt x="132505" y="376828"/>
                        <a:pt x="132022" y="377662"/>
                        <a:pt x="131319" y="378145"/>
                      </a:cubicBezTo>
                      <a:cubicBezTo>
                        <a:pt x="132680" y="378760"/>
                        <a:pt x="134525" y="378936"/>
                        <a:pt x="135931" y="378672"/>
                      </a:cubicBezTo>
                      <a:cubicBezTo>
                        <a:pt x="136282" y="378628"/>
                        <a:pt x="136589" y="378541"/>
                        <a:pt x="136897" y="378409"/>
                      </a:cubicBezTo>
                      <a:cubicBezTo>
                        <a:pt x="136809" y="378628"/>
                        <a:pt x="136677" y="378848"/>
                        <a:pt x="136589" y="379068"/>
                      </a:cubicBezTo>
                      <a:cubicBezTo>
                        <a:pt x="136238" y="379946"/>
                        <a:pt x="136062" y="380956"/>
                        <a:pt x="135492" y="381659"/>
                      </a:cubicBezTo>
                      <a:cubicBezTo>
                        <a:pt x="136941" y="381791"/>
                        <a:pt x="138698" y="381264"/>
                        <a:pt x="139927" y="380561"/>
                      </a:cubicBezTo>
                      <a:cubicBezTo>
                        <a:pt x="142035" y="379331"/>
                        <a:pt x="143353" y="376872"/>
                        <a:pt x="144187" y="374280"/>
                      </a:cubicBezTo>
                      <a:cubicBezTo>
                        <a:pt x="145066" y="373666"/>
                        <a:pt x="145856" y="372963"/>
                        <a:pt x="146515" y="372084"/>
                      </a:cubicBezTo>
                      <a:cubicBezTo>
                        <a:pt x="146779" y="371733"/>
                        <a:pt x="147042" y="371294"/>
                        <a:pt x="147306" y="370899"/>
                      </a:cubicBezTo>
                      <a:cubicBezTo>
                        <a:pt x="147437" y="371601"/>
                        <a:pt x="147613" y="372260"/>
                        <a:pt x="147833" y="372963"/>
                      </a:cubicBezTo>
                      <a:cubicBezTo>
                        <a:pt x="147701" y="372699"/>
                        <a:pt x="147525" y="372436"/>
                        <a:pt x="147393" y="372172"/>
                      </a:cubicBezTo>
                      <a:cubicBezTo>
                        <a:pt x="146867" y="373841"/>
                        <a:pt x="146383" y="375554"/>
                        <a:pt x="146295" y="377311"/>
                      </a:cubicBezTo>
                      <a:cubicBezTo>
                        <a:pt x="146120" y="375993"/>
                        <a:pt x="145813" y="374720"/>
                        <a:pt x="145461" y="373446"/>
                      </a:cubicBezTo>
                      <a:cubicBezTo>
                        <a:pt x="144407" y="374939"/>
                        <a:pt x="143353" y="376476"/>
                        <a:pt x="142826" y="378321"/>
                      </a:cubicBezTo>
                      <a:cubicBezTo>
                        <a:pt x="142299" y="380122"/>
                        <a:pt x="141991" y="382318"/>
                        <a:pt x="142387" y="384250"/>
                      </a:cubicBezTo>
                      <a:cubicBezTo>
                        <a:pt x="142562" y="385216"/>
                        <a:pt x="142914" y="386226"/>
                        <a:pt x="142826" y="387193"/>
                      </a:cubicBezTo>
                      <a:cubicBezTo>
                        <a:pt x="143792" y="386490"/>
                        <a:pt x="144715" y="385304"/>
                        <a:pt x="145329" y="384118"/>
                      </a:cubicBezTo>
                      <a:cubicBezTo>
                        <a:pt x="145593" y="384645"/>
                        <a:pt x="145856" y="385172"/>
                        <a:pt x="146208" y="385655"/>
                      </a:cubicBezTo>
                      <a:cubicBezTo>
                        <a:pt x="146208" y="386095"/>
                        <a:pt x="146208" y="386534"/>
                        <a:pt x="146295" y="386973"/>
                      </a:cubicBezTo>
                      <a:cubicBezTo>
                        <a:pt x="146208" y="387061"/>
                        <a:pt x="146076" y="387149"/>
                        <a:pt x="146032" y="387280"/>
                      </a:cubicBezTo>
                      <a:cubicBezTo>
                        <a:pt x="145461" y="387983"/>
                        <a:pt x="144978" y="388818"/>
                        <a:pt x="144275" y="389301"/>
                      </a:cubicBezTo>
                      <a:cubicBezTo>
                        <a:pt x="145110" y="389652"/>
                        <a:pt x="146076" y="389872"/>
                        <a:pt x="146998" y="389916"/>
                      </a:cubicBezTo>
                      <a:cubicBezTo>
                        <a:pt x="146998" y="390003"/>
                        <a:pt x="147042" y="390091"/>
                        <a:pt x="147086" y="390179"/>
                      </a:cubicBezTo>
                      <a:cubicBezTo>
                        <a:pt x="147437" y="391101"/>
                        <a:pt x="147965" y="391892"/>
                        <a:pt x="148535" y="392639"/>
                      </a:cubicBezTo>
                      <a:cubicBezTo>
                        <a:pt x="148491" y="392727"/>
                        <a:pt x="148447" y="392770"/>
                        <a:pt x="148404" y="392858"/>
                      </a:cubicBezTo>
                      <a:cubicBezTo>
                        <a:pt x="148491" y="392858"/>
                        <a:pt x="148623" y="392858"/>
                        <a:pt x="148711" y="392858"/>
                      </a:cubicBezTo>
                      <a:cubicBezTo>
                        <a:pt x="148711" y="392858"/>
                        <a:pt x="148711" y="392858"/>
                        <a:pt x="148711" y="392858"/>
                      </a:cubicBezTo>
                      <a:cubicBezTo>
                        <a:pt x="148447" y="393122"/>
                        <a:pt x="148140" y="393385"/>
                        <a:pt x="147921" y="393693"/>
                      </a:cubicBezTo>
                      <a:cubicBezTo>
                        <a:pt x="147350" y="394395"/>
                        <a:pt x="146867" y="395230"/>
                        <a:pt x="146164" y="395713"/>
                      </a:cubicBezTo>
                      <a:cubicBezTo>
                        <a:pt x="147525" y="396328"/>
                        <a:pt x="149370" y="396504"/>
                        <a:pt x="150775" y="396240"/>
                      </a:cubicBezTo>
                      <a:cubicBezTo>
                        <a:pt x="151083" y="396196"/>
                        <a:pt x="151434" y="396108"/>
                        <a:pt x="151741" y="395977"/>
                      </a:cubicBezTo>
                      <a:cubicBezTo>
                        <a:pt x="151654" y="396196"/>
                        <a:pt x="151522" y="396416"/>
                        <a:pt x="151434" y="396635"/>
                      </a:cubicBezTo>
                      <a:cubicBezTo>
                        <a:pt x="151083" y="397514"/>
                        <a:pt x="150907" y="398524"/>
                        <a:pt x="150336" y="399227"/>
                      </a:cubicBezTo>
                      <a:cubicBezTo>
                        <a:pt x="151259" y="399314"/>
                        <a:pt x="152269" y="399095"/>
                        <a:pt x="153235" y="398787"/>
                      </a:cubicBezTo>
                      <a:cubicBezTo>
                        <a:pt x="153367" y="398963"/>
                        <a:pt x="153499" y="399139"/>
                        <a:pt x="153630" y="399314"/>
                      </a:cubicBezTo>
                      <a:cubicBezTo>
                        <a:pt x="153367" y="399578"/>
                        <a:pt x="153059" y="399841"/>
                        <a:pt x="152839" y="400149"/>
                      </a:cubicBezTo>
                      <a:cubicBezTo>
                        <a:pt x="152269" y="400852"/>
                        <a:pt x="151785" y="401686"/>
                        <a:pt x="151083" y="402169"/>
                      </a:cubicBezTo>
                      <a:cubicBezTo>
                        <a:pt x="152444" y="402784"/>
                        <a:pt x="154289" y="402960"/>
                        <a:pt x="155695" y="402696"/>
                      </a:cubicBezTo>
                      <a:cubicBezTo>
                        <a:pt x="156045" y="402652"/>
                        <a:pt x="156353" y="402564"/>
                        <a:pt x="156661" y="402433"/>
                      </a:cubicBezTo>
                      <a:cubicBezTo>
                        <a:pt x="156573" y="402652"/>
                        <a:pt x="156441" y="402872"/>
                        <a:pt x="156353" y="403091"/>
                      </a:cubicBezTo>
                      <a:cubicBezTo>
                        <a:pt x="156001" y="403970"/>
                        <a:pt x="155826" y="404980"/>
                        <a:pt x="155255" y="405683"/>
                      </a:cubicBezTo>
                      <a:cubicBezTo>
                        <a:pt x="156353" y="405771"/>
                        <a:pt x="157583" y="405507"/>
                        <a:pt x="158681" y="405068"/>
                      </a:cubicBezTo>
                      <a:cubicBezTo>
                        <a:pt x="159559" y="405200"/>
                        <a:pt x="160437" y="405200"/>
                        <a:pt x="161228" y="405068"/>
                      </a:cubicBezTo>
                      <a:cubicBezTo>
                        <a:pt x="161535" y="405024"/>
                        <a:pt x="161799" y="404936"/>
                        <a:pt x="162107" y="404848"/>
                      </a:cubicBezTo>
                      <a:cubicBezTo>
                        <a:pt x="162107" y="404936"/>
                        <a:pt x="162107" y="404980"/>
                        <a:pt x="162107" y="405068"/>
                      </a:cubicBezTo>
                      <a:cubicBezTo>
                        <a:pt x="162063" y="405200"/>
                        <a:pt x="161975" y="405331"/>
                        <a:pt x="161887" y="405507"/>
                      </a:cubicBezTo>
                      <a:cubicBezTo>
                        <a:pt x="161535" y="406385"/>
                        <a:pt x="161360" y="407396"/>
                        <a:pt x="160789" y="408098"/>
                      </a:cubicBezTo>
                      <a:cubicBezTo>
                        <a:pt x="161228" y="408098"/>
                        <a:pt x="161667" y="408098"/>
                        <a:pt x="162151" y="408010"/>
                      </a:cubicBezTo>
                      <a:cubicBezTo>
                        <a:pt x="162151" y="408098"/>
                        <a:pt x="162151" y="408186"/>
                        <a:pt x="162151" y="408274"/>
                      </a:cubicBezTo>
                      <a:cubicBezTo>
                        <a:pt x="162326" y="409240"/>
                        <a:pt x="162677" y="410206"/>
                        <a:pt x="162589" y="411217"/>
                      </a:cubicBezTo>
                      <a:cubicBezTo>
                        <a:pt x="163205" y="410777"/>
                        <a:pt x="163775" y="410163"/>
                        <a:pt x="164303" y="409460"/>
                      </a:cubicBezTo>
                      <a:cubicBezTo>
                        <a:pt x="164479" y="410338"/>
                        <a:pt x="164697" y="411261"/>
                        <a:pt x="165005" y="412007"/>
                      </a:cubicBezTo>
                      <a:cubicBezTo>
                        <a:pt x="165401" y="413017"/>
                        <a:pt x="165971" y="413896"/>
                        <a:pt x="166631" y="414686"/>
                      </a:cubicBezTo>
                      <a:cubicBezTo>
                        <a:pt x="166367" y="414950"/>
                        <a:pt x="166059" y="415213"/>
                        <a:pt x="165839" y="415521"/>
                      </a:cubicBezTo>
                      <a:cubicBezTo>
                        <a:pt x="165269" y="416223"/>
                        <a:pt x="164785" y="417058"/>
                        <a:pt x="164083" y="417541"/>
                      </a:cubicBezTo>
                      <a:cubicBezTo>
                        <a:pt x="165445" y="418156"/>
                        <a:pt x="167289" y="418331"/>
                        <a:pt x="168695" y="418068"/>
                      </a:cubicBezTo>
                      <a:cubicBezTo>
                        <a:pt x="169001" y="418024"/>
                        <a:pt x="169353" y="417936"/>
                        <a:pt x="169661" y="417804"/>
                      </a:cubicBezTo>
                      <a:cubicBezTo>
                        <a:pt x="169573" y="418024"/>
                        <a:pt x="169441" y="418244"/>
                        <a:pt x="169353" y="418463"/>
                      </a:cubicBezTo>
                      <a:cubicBezTo>
                        <a:pt x="169001" y="419342"/>
                        <a:pt x="168827" y="420352"/>
                        <a:pt x="168255" y="421054"/>
                      </a:cubicBezTo>
                      <a:cubicBezTo>
                        <a:pt x="169705" y="421186"/>
                        <a:pt x="171461" y="420659"/>
                        <a:pt x="172691" y="419956"/>
                      </a:cubicBezTo>
                      <a:cubicBezTo>
                        <a:pt x="174799" y="418727"/>
                        <a:pt x="176117" y="416267"/>
                        <a:pt x="176951" y="413676"/>
                      </a:cubicBezTo>
                      <a:cubicBezTo>
                        <a:pt x="177829" y="413061"/>
                        <a:pt x="178621" y="412358"/>
                        <a:pt x="179279" y="411480"/>
                      </a:cubicBezTo>
                      <a:cubicBezTo>
                        <a:pt x="179543" y="411129"/>
                        <a:pt x="179806" y="410690"/>
                        <a:pt x="180069" y="410294"/>
                      </a:cubicBezTo>
                      <a:cubicBezTo>
                        <a:pt x="180201" y="410997"/>
                        <a:pt x="180377" y="411656"/>
                        <a:pt x="180597" y="412358"/>
                      </a:cubicBezTo>
                      <a:cubicBezTo>
                        <a:pt x="180465" y="412095"/>
                        <a:pt x="180289" y="411831"/>
                        <a:pt x="180157" y="411568"/>
                      </a:cubicBezTo>
                      <a:cubicBezTo>
                        <a:pt x="179631" y="413237"/>
                        <a:pt x="179147" y="414950"/>
                        <a:pt x="179059" y="416706"/>
                      </a:cubicBezTo>
                      <a:cubicBezTo>
                        <a:pt x="178883" y="415389"/>
                        <a:pt x="178577" y="414115"/>
                        <a:pt x="178225" y="412842"/>
                      </a:cubicBezTo>
                      <a:cubicBezTo>
                        <a:pt x="177171" y="414335"/>
                        <a:pt x="176117" y="415872"/>
                        <a:pt x="175589" y="417717"/>
                      </a:cubicBezTo>
                      <a:cubicBezTo>
                        <a:pt x="175063" y="419517"/>
                        <a:pt x="174755" y="421713"/>
                        <a:pt x="175151" y="423646"/>
                      </a:cubicBezTo>
                      <a:cubicBezTo>
                        <a:pt x="175327" y="424612"/>
                        <a:pt x="175677" y="425578"/>
                        <a:pt x="175589" y="426588"/>
                      </a:cubicBezTo>
                      <a:cubicBezTo>
                        <a:pt x="176556" y="425886"/>
                        <a:pt x="177479" y="424700"/>
                        <a:pt x="178093" y="423514"/>
                      </a:cubicBezTo>
                      <a:cubicBezTo>
                        <a:pt x="178357" y="424041"/>
                        <a:pt x="178621" y="424568"/>
                        <a:pt x="178971" y="425051"/>
                      </a:cubicBezTo>
                      <a:cubicBezTo>
                        <a:pt x="178971" y="425490"/>
                        <a:pt x="178971" y="425930"/>
                        <a:pt x="179059" y="426369"/>
                      </a:cubicBezTo>
                      <a:cubicBezTo>
                        <a:pt x="178971" y="426457"/>
                        <a:pt x="178839" y="426544"/>
                        <a:pt x="178795" y="426676"/>
                      </a:cubicBezTo>
                      <a:cubicBezTo>
                        <a:pt x="178225" y="427379"/>
                        <a:pt x="177741" y="428213"/>
                        <a:pt x="177039" y="428696"/>
                      </a:cubicBezTo>
                      <a:cubicBezTo>
                        <a:pt x="177873" y="429048"/>
                        <a:pt x="178839" y="429267"/>
                        <a:pt x="179763" y="429311"/>
                      </a:cubicBezTo>
                      <a:cubicBezTo>
                        <a:pt x="179763" y="429399"/>
                        <a:pt x="179806" y="429487"/>
                        <a:pt x="179850" y="429575"/>
                      </a:cubicBezTo>
                      <a:cubicBezTo>
                        <a:pt x="180201" y="430497"/>
                        <a:pt x="180729" y="431288"/>
                        <a:pt x="181299" y="432034"/>
                      </a:cubicBezTo>
                      <a:cubicBezTo>
                        <a:pt x="181255" y="432122"/>
                        <a:pt x="181211" y="432166"/>
                        <a:pt x="181167" y="432254"/>
                      </a:cubicBezTo>
                      <a:cubicBezTo>
                        <a:pt x="181255" y="432254"/>
                        <a:pt x="181387" y="432254"/>
                        <a:pt x="181475" y="432254"/>
                      </a:cubicBezTo>
                      <a:cubicBezTo>
                        <a:pt x="181475" y="432254"/>
                        <a:pt x="181475" y="432254"/>
                        <a:pt x="181475" y="432254"/>
                      </a:cubicBezTo>
                      <a:cubicBezTo>
                        <a:pt x="181211" y="432517"/>
                        <a:pt x="180904" y="432781"/>
                        <a:pt x="180685" y="433088"/>
                      </a:cubicBezTo>
                      <a:cubicBezTo>
                        <a:pt x="180113" y="433791"/>
                        <a:pt x="179631" y="434625"/>
                        <a:pt x="178927" y="435109"/>
                      </a:cubicBezTo>
                      <a:cubicBezTo>
                        <a:pt x="180289" y="435723"/>
                        <a:pt x="182133" y="435899"/>
                        <a:pt x="183539" y="435636"/>
                      </a:cubicBezTo>
                      <a:cubicBezTo>
                        <a:pt x="183891" y="435592"/>
                        <a:pt x="184198" y="435504"/>
                        <a:pt x="184505" y="435372"/>
                      </a:cubicBezTo>
                      <a:cubicBezTo>
                        <a:pt x="184417" y="435592"/>
                        <a:pt x="184285" y="435811"/>
                        <a:pt x="184198" y="436031"/>
                      </a:cubicBezTo>
                      <a:cubicBezTo>
                        <a:pt x="183847" y="436909"/>
                        <a:pt x="183671" y="437919"/>
                        <a:pt x="183100" y="438622"/>
                      </a:cubicBezTo>
                      <a:cubicBezTo>
                        <a:pt x="184549" y="438754"/>
                        <a:pt x="186306" y="438227"/>
                        <a:pt x="187536" y="437524"/>
                      </a:cubicBezTo>
                      <a:cubicBezTo>
                        <a:pt x="187843" y="437349"/>
                        <a:pt x="188151" y="437129"/>
                        <a:pt x="188458" y="436865"/>
                      </a:cubicBezTo>
                      <a:cubicBezTo>
                        <a:pt x="188458" y="437173"/>
                        <a:pt x="188546" y="437480"/>
                        <a:pt x="188546" y="437744"/>
                      </a:cubicBezTo>
                      <a:cubicBezTo>
                        <a:pt x="189161" y="437261"/>
                        <a:pt x="189775" y="436602"/>
                        <a:pt x="190303" y="435899"/>
                      </a:cubicBezTo>
                      <a:cubicBezTo>
                        <a:pt x="189863" y="437568"/>
                        <a:pt x="189688" y="439501"/>
                        <a:pt x="189995" y="441213"/>
                      </a:cubicBezTo>
                      <a:cubicBezTo>
                        <a:pt x="190171" y="442180"/>
                        <a:pt x="190523" y="443146"/>
                        <a:pt x="190435" y="444156"/>
                      </a:cubicBezTo>
                      <a:cubicBezTo>
                        <a:pt x="191621" y="443278"/>
                        <a:pt x="192718" y="441697"/>
                        <a:pt x="193333" y="440247"/>
                      </a:cubicBezTo>
                      <a:cubicBezTo>
                        <a:pt x="193773" y="439237"/>
                        <a:pt x="193948" y="438139"/>
                        <a:pt x="194036" y="436997"/>
                      </a:cubicBezTo>
                      <a:cubicBezTo>
                        <a:pt x="194211" y="438271"/>
                        <a:pt x="194519" y="439588"/>
                        <a:pt x="195046" y="440686"/>
                      </a:cubicBezTo>
                      <a:cubicBezTo>
                        <a:pt x="195485" y="441565"/>
                        <a:pt x="196056" y="442399"/>
                        <a:pt x="196232" y="443366"/>
                      </a:cubicBezTo>
                      <a:cubicBezTo>
                        <a:pt x="196847" y="442443"/>
                        <a:pt x="197330" y="441213"/>
                        <a:pt x="197637" y="439984"/>
                      </a:cubicBezTo>
                      <a:cubicBezTo>
                        <a:pt x="198296" y="439457"/>
                        <a:pt x="198911" y="438842"/>
                        <a:pt x="199438" y="438183"/>
                      </a:cubicBezTo>
                      <a:cubicBezTo>
                        <a:pt x="199262" y="438754"/>
                        <a:pt x="199043" y="439325"/>
                        <a:pt x="198691" y="439764"/>
                      </a:cubicBezTo>
                      <a:cubicBezTo>
                        <a:pt x="199482" y="439808"/>
                        <a:pt x="200360" y="439676"/>
                        <a:pt x="201195" y="439457"/>
                      </a:cubicBezTo>
                      <a:cubicBezTo>
                        <a:pt x="201283" y="439764"/>
                        <a:pt x="201327" y="440028"/>
                        <a:pt x="201327" y="440335"/>
                      </a:cubicBezTo>
                      <a:cubicBezTo>
                        <a:pt x="201678" y="439984"/>
                        <a:pt x="202029" y="439545"/>
                        <a:pt x="202337" y="439061"/>
                      </a:cubicBezTo>
                      <a:cubicBezTo>
                        <a:pt x="202600" y="438930"/>
                        <a:pt x="202864" y="438798"/>
                        <a:pt x="203127" y="438666"/>
                      </a:cubicBezTo>
                      <a:cubicBezTo>
                        <a:pt x="204445" y="437919"/>
                        <a:pt x="205367" y="436690"/>
                        <a:pt x="206158" y="435240"/>
                      </a:cubicBezTo>
                      <a:cubicBezTo>
                        <a:pt x="206245" y="435328"/>
                        <a:pt x="206289" y="435416"/>
                        <a:pt x="206333" y="435548"/>
                      </a:cubicBezTo>
                      <a:cubicBezTo>
                        <a:pt x="206202" y="435855"/>
                        <a:pt x="206070" y="436119"/>
                        <a:pt x="205982" y="436470"/>
                      </a:cubicBezTo>
                      <a:cubicBezTo>
                        <a:pt x="205455" y="438271"/>
                        <a:pt x="205147" y="440467"/>
                        <a:pt x="205543" y="442399"/>
                      </a:cubicBezTo>
                      <a:cubicBezTo>
                        <a:pt x="205718" y="443366"/>
                        <a:pt x="206070" y="444332"/>
                        <a:pt x="205982" y="445342"/>
                      </a:cubicBezTo>
                      <a:cubicBezTo>
                        <a:pt x="206948" y="444639"/>
                        <a:pt x="207870" y="443453"/>
                        <a:pt x="208485" y="442268"/>
                      </a:cubicBezTo>
                      <a:cubicBezTo>
                        <a:pt x="208749" y="442795"/>
                        <a:pt x="209012" y="443322"/>
                        <a:pt x="209364" y="443805"/>
                      </a:cubicBezTo>
                      <a:cubicBezTo>
                        <a:pt x="209364" y="444244"/>
                        <a:pt x="209364" y="444683"/>
                        <a:pt x="209452" y="445122"/>
                      </a:cubicBezTo>
                      <a:cubicBezTo>
                        <a:pt x="209364" y="445210"/>
                        <a:pt x="209276" y="445298"/>
                        <a:pt x="209188" y="445430"/>
                      </a:cubicBezTo>
                      <a:cubicBezTo>
                        <a:pt x="208617" y="446132"/>
                        <a:pt x="208134" y="446967"/>
                        <a:pt x="207431" y="447450"/>
                      </a:cubicBezTo>
                      <a:cubicBezTo>
                        <a:pt x="208266" y="447801"/>
                        <a:pt x="209232" y="448021"/>
                        <a:pt x="210154" y="448065"/>
                      </a:cubicBezTo>
                      <a:cubicBezTo>
                        <a:pt x="210154" y="448153"/>
                        <a:pt x="210198" y="448240"/>
                        <a:pt x="210242" y="448328"/>
                      </a:cubicBezTo>
                      <a:cubicBezTo>
                        <a:pt x="210594" y="449251"/>
                        <a:pt x="211120" y="450041"/>
                        <a:pt x="211692" y="450788"/>
                      </a:cubicBezTo>
                      <a:cubicBezTo>
                        <a:pt x="211648" y="450876"/>
                        <a:pt x="211604" y="450920"/>
                        <a:pt x="211560" y="451007"/>
                      </a:cubicBezTo>
                      <a:cubicBezTo>
                        <a:pt x="211648" y="451007"/>
                        <a:pt x="211779" y="451007"/>
                        <a:pt x="211867" y="451007"/>
                      </a:cubicBezTo>
                      <a:cubicBezTo>
                        <a:pt x="211867" y="451007"/>
                        <a:pt x="211867" y="451007"/>
                        <a:pt x="211867" y="451007"/>
                      </a:cubicBezTo>
                      <a:cubicBezTo>
                        <a:pt x="211604" y="451271"/>
                        <a:pt x="211296" y="451534"/>
                        <a:pt x="211076" y="451842"/>
                      </a:cubicBezTo>
                      <a:cubicBezTo>
                        <a:pt x="210506" y="452545"/>
                        <a:pt x="210022" y="453379"/>
                        <a:pt x="209320" y="453862"/>
                      </a:cubicBezTo>
                      <a:cubicBezTo>
                        <a:pt x="210681" y="454477"/>
                        <a:pt x="212526" y="454653"/>
                        <a:pt x="213931" y="454389"/>
                      </a:cubicBezTo>
                      <a:cubicBezTo>
                        <a:pt x="214282" y="454345"/>
                        <a:pt x="214590" y="454257"/>
                        <a:pt x="214898" y="454126"/>
                      </a:cubicBezTo>
                      <a:cubicBezTo>
                        <a:pt x="214810" y="454345"/>
                        <a:pt x="214678" y="454565"/>
                        <a:pt x="214590" y="454784"/>
                      </a:cubicBezTo>
                      <a:cubicBezTo>
                        <a:pt x="214239" y="455663"/>
                        <a:pt x="214063" y="456673"/>
                        <a:pt x="213492" y="457376"/>
                      </a:cubicBezTo>
                      <a:cubicBezTo>
                        <a:pt x="214942" y="457508"/>
                        <a:pt x="216698" y="456980"/>
                        <a:pt x="217928" y="456278"/>
                      </a:cubicBezTo>
                      <a:cubicBezTo>
                        <a:pt x="218236" y="456102"/>
                        <a:pt x="218543" y="455882"/>
                        <a:pt x="218850" y="455619"/>
                      </a:cubicBezTo>
                      <a:cubicBezTo>
                        <a:pt x="218850" y="455926"/>
                        <a:pt x="218938" y="456234"/>
                        <a:pt x="218938" y="456497"/>
                      </a:cubicBezTo>
                      <a:cubicBezTo>
                        <a:pt x="219553" y="456058"/>
                        <a:pt x="220168" y="455355"/>
                        <a:pt x="220695" y="454653"/>
                      </a:cubicBezTo>
                      <a:cubicBezTo>
                        <a:pt x="220256" y="456322"/>
                        <a:pt x="220080" y="458254"/>
                        <a:pt x="220388" y="459967"/>
                      </a:cubicBezTo>
                      <a:cubicBezTo>
                        <a:pt x="220563" y="460933"/>
                        <a:pt x="220914" y="461943"/>
                        <a:pt x="220826" y="462910"/>
                      </a:cubicBezTo>
                      <a:cubicBezTo>
                        <a:pt x="222012" y="462031"/>
                        <a:pt x="223110" y="460450"/>
                        <a:pt x="223726" y="459001"/>
                      </a:cubicBezTo>
                      <a:cubicBezTo>
                        <a:pt x="224164" y="457991"/>
                        <a:pt x="224340" y="456893"/>
                        <a:pt x="224428" y="455751"/>
                      </a:cubicBezTo>
                      <a:cubicBezTo>
                        <a:pt x="224604" y="457024"/>
                        <a:pt x="224911" y="458342"/>
                        <a:pt x="225438" y="459440"/>
                      </a:cubicBezTo>
                      <a:cubicBezTo>
                        <a:pt x="225878" y="460318"/>
                        <a:pt x="226448" y="461153"/>
                        <a:pt x="226624" y="462119"/>
                      </a:cubicBezTo>
                      <a:cubicBezTo>
                        <a:pt x="227238" y="461197"/>
                        <a:pt x="227722" y="459967"/>
                        <a:pt x="228030" y="458737"/>
                      </a:cubicBezTo>
                      <a:cubicBezTo>
                        <a:pt x="228908" y="458078"/>
                        <a:pt x="229698" y="457244"/>
                        <a:pt x="230270" y="456366"/>
                      </a:cubicBezTo>
                      <a:cubicBezTo>
                        <a:pt x="230444" y="456058"/>
                        <a:pt x="230620" y="455751"/>
                        <a:pt x="230796" y="455443"/>
                      </a:cubicBezTo>
                      <a:cubicBezTo>
                        <a:pt x="230840" y="455707"/>
                        <a:pt x="230884" y="455970"/>
                        <a:pt x="230972" y="456190"/>
                      </a:cubicBezTo>
                      <a:cubicBezTo>
                        <a:pt x="231280" y="457156"/>
                        <a:pt x="231674" y="458078"/>
                        <a:pt x="231718" y="459045"/>
                      </a:cubicBezTo>
                      <a:cubicBezTo>
                        <a:pt x="232772" y="457991"/>
                        <a:pt x="233738" y="456278"/>
                        <a:pt x="234178" y="454741"/>
                      </a:cubicBezTo>
                      <a:cubicBezTo>
                        <a:pt x="234398" y="453906"/>
                        <a:pt x="234530" y="453072"/>
                        <a:pt x="234530" y="452237"/>
                      </a:cubicBezTo>
                      <a:cubicBezTo>
                        <a:pt x="234880" y="452281"/>
                        <a:pt x="235232" y="452369"/>
                        <a:pt x="235584" y="452369"/>
                      </a:cubicBezTo>
                      <a:cubicBezTo>
                        <a:pt x="236242" y="453643"/>
                        <a:pt x="237076" y="454872"/>
                        <a:pt x="238044" y="455707"/>
                      </a:cubicBezTo>
                      <a:cubicBezTo>
                        <a:pt x="238746" y="456322"/>
                        <a:pt x="239580" y="456805"/>
                        <a:pt x="240064" y="457639"/>
                      </a:cubicBezTo>
                      <a:cubicBezTo>
                        <a:pt x="240370" y="456058"/>
                        <a:pt x="240196" y="453950"/>
                        <a:pt x="239800" y="452325"/>
                      </a:cubicBezTo>
                      <a:cubicBezTo>
                        <a:pt x="239756" y="452105"/>
                        <a:pt x="239668" y="451886"/>
                        <a:pt x="239580" y="451666"/>
                      </a:cubicBezTo>
                      <a:cubicBezTo>
                        <a:pt x="240020" y="451490"/>
                        <a:pt x="240414" y="451315"/>
                        <a:pt x="240766" y="451095"/>
                      </a:cubicBezTo>
                      <a:cubicBezTo>
                        <a:pt x="240898" y="451183"/>
                        <a:pt x="241074" y="451271"/>
                        <a:pt x="241206" y="451359"/>
                      </a:cubicBezTo>
                      <a:cubicBezTo>
                        <a:pt x="242040" y="451710"/>
                        <a:pt x="242918" y="451886"/>
                        <a:pt x="243620" y="452501"/>
                      </a:cubicBezTo>
                      <a:cubicBezTo>
                        <a:pt x="243576" y="451842"/>
                        <a:pt x="243402" y="451139"/>
                        <a:pt x="243226" y="450480"/>
                      </a:cubicBezTo>
                      <a:cubicBezTo>
                        <a:pt x="243664" y="449909"/>
                        <a:pt x="244060" y="449207"/>
                        <a:pt x="244412" y="448504"/>
                      </a:cubicBezTo>
                      <a:cubicBezTo>
                        <a:pt x="245378" y="447626"/>
                        <a:pt x="246168" y="446484"/>
                        <a:pt x="246783" y="445210"/>
                      </a:cubicBezTo>
                      <a:cubicBezTo>
                        <a:pt x="246827" y="445298"/>
                        <a:pt x="246870" y="445386"/>
                        <a:pt x="246914" y="445430"/>
                      </a:cubicBezTo>
                      <a:cubicBezTo>
                        <a:pt x="246652" y="445957"/>
                        <a:pt x="246432" y="446484"/>
                        <a:pt x="246256" y="447055"/>
                      </a:cubicBezTo>
                      <a:cubicBezTo>
                        <a:pt x="245729" y="448855"/>
                        <a:pt x="245422" y="451051"/>
                        <a:pt x="245816" y="452984"/>
                      </a:cubicBezTo>
                      <a:cubicBezTo>
                        <a:pt x="245992" y="453950"/>
                        <a:pt x="246344" y="454960"/>
                        <a:pt x="246256" y="455926"/>
                      </a:cubicBezTo>
                      <a:cubicBezTo>
                        <a:pt x="247442" y="455048"/>
                        <a:pt x="248540" y="453467"/>
                        <a:pt x="249154" y="452018"/>
                      </a:cubicBezTo>
                      <a:cubicBezTo>
                        <a:pt x="249594" y="451007"/>
                        <a:pt x="249770" y="449909"/>
                        <a:pt x="249858" y="448767"/>
                      </a:cubicBezTo>
                      <a:cubicBezTo>
                        <a:pt x="250033" y="450041"/>
                        <a:pt x="250340" y="451359"/>
                        <a:pt x="250868" y="452457"/>
                      </a:cubicBezTo>
                      <a:cubicBezTo>
                        <a:pt x="251306" y="453335"/>
                        <a:pt x="251878" y="454170"/>
                        <a:pt x="252054" y="455136"/>
                      </a:cubicBezTo>
                      <a:cubicBezTo>
                        <a:pt x="252668" y="454214"/>
                        <a:pt x="253152" y="452984"/>
                        <a:pt x="253458" y="451754"/>
                      </a:cubicBezTo>
                      <a:cubicBezTo>
                        <a:pt x="254337" y="451095"/>
                        <a:pt x="255128" y="450261"/>
                        <a:pt x="255698" y="449382"/>
                      </a:cubicBezTo>
                      <a:cubicBezTo>
                        <a:pt x="255874" y="449075"/>
                        <a:pt x="256050" y="448767"/>
                        <a:pt x="256226" y="448460"/>
                      </a:cubicBezTo>
                      <a:cubicBezTo>
                        <a:pt x="256270" y="448724"/>
                        <a:pt x="256314" y="448987"/>
                        <a:pt x="256401" y="449207"/>
                      </a:cubicBezTo>
                      <a:cubicBezTo>
                        <a:pt x="256709" y="450173"/>
                        <a:pt x="257148" y="451095"/>
                        <a:pt x="257148" y="452061"/>
                      </a:cubicBezTo>
                      <a:cubicBezTo>
                        <a:pt x="258202" y="451007"/>
                        <a:pt x="259168" y="449295"/>
                        <a:pt x="259608" y="447757"/>
                      </a:cubicBezTo>
                      <a:cubicBezTo>
                        <a:pt x="259827" y="446923"/>
                        <a:pt x="259959" y="446088"/>
                        <a:pt x="259959" y="445254"/>
                      </a:cubicBezTo>
                      <a:cubicBezTo>
                        <a:pt x="260310" y="445298"/>
                        <a:pt x="260662" y="445386"/>
                        <a:pt x="261013" y="445386"/>
                      </a:cubicBezTo>
                      <a:cubicBezTo>
                        <a:pt x="261672" y="446659"/>
                        <a:pt x="262506" y="447889"/>
                        <a:pt x="263472" y="448724"/>
                      </a:cubicBezTo>
                      <a:cubicBezTo>
                        <a:pt x="263780" y="448987"/>
                        <a:pt x="264087" y="449207"/>
                        <a:pt x="264395" y="449470"/>
                      </a:cubicBezTo>
                      <a:cubicBezTo>
                        <a:pt x="264395" y="449734"/>
                        <a:pt x="264482" y="449953"/>
                        <a:pt x="264438" y="450217"/>
                      </a:cubicBezTo>
                      <a:cubicBezTo>
                        <a:pt x="264570" y="450129"/>
                        <a:pt x="264658" y="449997"/>
                        <a:pt x="264790" y="449909"/>
                      </a:cubicBezTo>
                      <a:cubicBezTo>
                        <a:pt x="265053" y="450129"/>
                        <a:pt x="265317" y="450392"/>
                        <a:pt x="265493" y="450700"/>
                      </a:cubicBezTo>
                      <a:cubicBezTo>
                        <a:pt x="265580" y="450261"/>
                        <a:pt x="265536" y="449734"/>
                        <a:pt x="265580" y="449251"/>
                      </a:cubicBezTo>
                      <a:cubicBezTo>
                        <a:pt x="266678" y="448109"/>
                        <a:pt x="267689" y="446615"/>
                        <a:pt x="268347" y="445166"/>
                      </a:cubicBezTo>
                      <a:cubicBezTo>
                        <a:pt x="268611" y="445298"/>
                        <a:pt x="268830" y="445386"/>
                        <a:pt x="269050" y="445561"/>
                      </a:cubicBezTo>
                      <a:cubicBezTo>
                        <a:pt x="269050" y="445122"/>
                        <a:pt x="268874" y="444595"/>
                        <a:pt x="268743" y="444112"/>
                      </a:cubicBezTo>
                      <a:cubicBezTo>
                        <a:pt x="269050" y="443278"/>
                        <a:pt x="269226" y="442443"/>
                        <a:pt x="269357" y="441565"/>
                      </a:cubicBezTo>
                      <a:cubicBezTo>
                        <a:pt x="269489" y="441126"/>
                        <a:pt x="269577" y="440686"/>
                        <a:pt x="269621" y="440203"/>
                      </a:cubicBezTo>
                      <a:cubicBezTo>
                        <a:pt x="269885" y="441960"/>
                        <a:pt x="270280" y="443717"/>
                        <a:pt x="271026" y="445210"/>
                      </a:cubicBezTo>
                      <a:cubicBezTo>
                        <a:pt x="271641" y="446484"/>
                        <a:pt x="272476" y="447670"/>
                        <a:pt x="272783" y="449075"/>
                      </a:cubicBezTo>
                      <a:cubicBezTo>
                        <a:pt x="273705" y="447757"/>
                        <a:pt x="274408" y="445957"/>
                        <a:pt x="274803" y="444200"/>
                      </a:cubicBezTo>
                      <a:cubicBezTo>
                        <a:pt x="275594" y="443585"/>
                        <a:pt x="276253" y="442838"/>
                        <a:pt x="276911" y="442092"/>
                      </a:cubicBezTo>
                      <a:cubicBezTo>
                        <a:pt x="276911" y="442268"/>
                        <a:pt x="276999" y="442443"/>
                        <a:pt x="276999" y="442619"/>
                      </a:cubicBezTo>
                      <a:cubicBezTo>
                        <a:pt x="276824" y="443058"/>
                        <a:pt x="276604" y="443497"/>
                        <a:pt x="276297" y="443893"/>
                      </a:cubicBezTo>
                      <a:cubicBezTo>
                        <a:pt x="277439" y="443980"/>
                        <a:pt x="278712" y="443805"/>
                        <a:pt x="279898" y="443453"/>
                      </a:cubicBezTo>
                      <a:cubicBezTo>
                        <a:pt x="279986" y="443893"/>
                        <a:pt x="280074" y="444288"/>
                        <a:pt x="280074" y="444727"/>
                      </a:cubicBezTo>
                      <a:cubicBezTo>
                        <a:pt x="280601" y="444200"/>
                        <a:pt x="281084" y="443541"/>
                        <a:pt x="281567" y="442838"/>
                      </a:cubicBezTo>
                      <a:cubicBezTo>
                        <a:pt x="281963" y="442663"/>
                        <a:pt x="282357" y="442487"/>
                        <a:pt x="282709" y="442268"/>
                      </a:cubicBezTo>
                      <a:cubicBezTo>
                        <a:pt x="283455" y="441828"/>
                        <a:pt x="284115" y="441213"/>
                        <a:pt x="284729" y="440555"/>
                      </a:cubicBezTo>
                      <a:cubicBezTo>
                        <a:pt x="284949" y="440774"/>
                        <a:pt x="285213" y="440994"/>
                        <a:pt x="285388" y="441257"/>
                      </a:cubicBezTo>
                      <a:cubicBezTo>
                        <a:pt x="285476" y="440818"/>
                        <a:pt x="285432" y="440247"/>
                        <a:pt x="285476" y="439764"/>
                      </a:cubicBezTo>
                      <a:cubicBezTo>
                        <a:pt x="286091" y="439017"/>
                        <a:pt x="286617" y="438227"/>
                        <a:pt x="287101" y="437349"/>
                      </a:cubicBezTo>
                      <a:cubicBezTo>
                        <a:pt x="287189" y="437480"/>
                        <a:pt x="287277" y="437612"/>
                        <a:pt x="287365" y="437788"/>
                      </a:cubicBezTo>
                      <a:cubicBezTo>
                        <a:pt x="287189" y="438227"/>
                        <a:pt x="287013" y="438622"/>
                        <a:pt x="286881" y="439105"/>
                      </a:cubicBezTo>
                      <a:cubicBezTo>
                        <a:pt x="286135" y="441697"/>
                        <a:pt x="285695" y="444859"/>
                        <a:pt x="286223" y="447626"/>
                      </a:cubicBezTo>
                      <a:cubicBezTo>
                        <a:pt x="286486" y="449031"/>
                        <a:pt x="286969" y="450436"/>
                        <a:pt x="286881" y="451842"/>
                      </a:cubicBezTo>
                      <a:cubicBezTo>
                        <a:pt x="288287" y="450832"/>
                        <a:pt x="289561" y="449119"/>
                        <a:pt x="290483" y="447406"/>
                      </a:cubicBezTo>
                      <a:cubicBezTo>
                        <a:pt x="290834" y="448197"/>
                        <a:pt x="291229" y="448943"/>
                        <a:pt x="291713" y="449602"/>
                      </a:cubicBezTo>
                      <a:cubicBezTo>
                        <a:pt x="291713" y="450217"/>
                        <a:pt x="291757" y="450876"/>
                        <a:pt x="291845" y="451490"/>
                      </a:cubicBezTo>
                      <a:cubicBezTo>
                        <a:pt x="291713" y="451622"/>
                        <a:pt x="291537" y="451754"/>
                        <a:pt x="291449" y="451886"/>
                      </a:cubicBezTo>
                      <a:cubicBezTo>
                        <a:pt x="290615" y="452896"/>
                        <a:pt x="289955" y="454126"/>
                        <a:pt x="288901" y="454784"/>
                      </a:cubicBezTo>
                      <a:cubicBezTo>
                        <a:pt x="290087" y="455312"/>
                        <a:pt x="291493" y="455575"/>
                        <a:pt x="292855" y="455663"/>
                      </a:cubicBezTo>
                      <a:cubicBezTo>
                        <a:pt x="292899" y="455795"/>
                        <a:pt x="292943" y="455926"/>
                        <a:pt x="292986" y="456058"/>
                      </a:cubicBezTo>
                      <a:cubicBezTo>
                        <a:pt x="293513" y="457376"/>
                        <a:pt x="294215" y="458562"/>
                        <a:pt x="295095" y="459616"/>
                      </a:cubicBezTo>
                      <a:cubicBezTo>
                        <a:pt x="295007" y="459703"/>
                        <a:pt x="294963" y="459835"/>
                        <a:pt x="294919" y="459923"/>
                      </a:cubicBezTo>
                      <a:cubicBezTo>
                        <a:pt x="295051" y="459923"/>
                        <a:pt x="295225" y="459923"/>
                        <a:pt x="295357" y="459923"/>
                      </a:cubicBezTo>
                      <a:cubicBezTo>
                        <a:pt x="295357" y="459923"/>
                        <a:pt x="295357" y="459923"/>
                        <a:pt x="295357" y="459923"/>
                      </a:cubicBezTo>
                      <a:cubicBezTo>
                        <a:pt x="294963" y="460274"/>
                        <a:pt x="294567" y="460670"/>
                        <a:pt x="294215" y="461109"/>
                      </a:cubicBezTo>
                      <a:cubicBezTo>
                        <a:pt x="293381" y="462119"/>
                        <a:pt x="292723" y="463349"/>
                        <a:pt x="291669" y="464008"/>
                      </a:cubicBezTo>
                      <a:cubicBezTo>
                        <a:pt x="293645" y="464886"/>
                        <a:pt x="296323" y="465105"/>
                        <a:pt x="298345" y="464798"/>
                      </a:cubicBezTo>
                      <a:cubicBezTo>
                        <a:pt x="298827" y="464710"/>
                        <a:pt x="299267" y="464578"/>
                        <a:pt x="299749" y="464447"/>
                      </a:cubicBezTo>
                      <a:cubicBezTo>
                        <a:pt x="299573" y="464754"/>
                        <a:pt x="299399" y="465062"/>
                        <a:pt x="299267" y="465413"/>
                      </a:cubicBezTo>
                      <a:cubicBezTo>
                        <a:pt x="298783" y="466687"/>
                        <a:pt x="298475" y="468136"/>
                        <a:pt x="297685" y="469146"/>
                      </a:cubicBezTo>
                      <a:cubicBezTo>
                        <a:pt x="299793" y="469322"/>
                        <a:pt x="302297" y="468575"/>
                        <a:pt x="304097" y="467565"/>
                      </a:cubicBezTo>
                      <a:cubicBezTo>
                        <a:pt x="304581" y="467301"/>
                        <a:pt x="305020" y="466994"/>
                        <a:pt x="305415" y="466643"/>
                      </a:cubicBezTo>
                      <a:cubicBezTo>
                        <a:pt x="305459" y="467082"/>
                        <a:pt x="305547" y="467521"/>
                        <a:pt x="305547" y="467916"/>
                      </a:cubicBezTo>
                      <a:cubicBezTo>
                        <a:pt x="306469" y="467258"/>
                        <a:pt x="307303" y="466291"/>
                        <a:pt x="308095" y="465237"/>
                      </a:cubicBezTo>
                      <a:cubicBezTo>
                        <a:pt x="307479" y="467653"/>
                        <a:pt x="307172" y="470420"/>
                        <a:pt x="307655" y="472879"/>
                      </a:cubicBezTo>
                      <a:cubicBezTo>
                        <a:pt x="307919" y="474285"/>
                        <a:pt x="308401" y="475690"/>
                        <a:pt x="308314" y="477096"/>
                      </a:cubicBezTo>
                      <a:cubicBezTo>
                        <a:pt x="310027" y="475822"/>
                        <a:pt x="311651" y="473538"/>
                        <a:pt x="312531" y="471430"/>
                      </a:cubicBezTo>
                      <a:cubicBezTo>
                        <a:pt x="313145" y="469981"/>
                        <a:pt x="313453" y="468399"/>
                        <a:pt x="313497" y="466730"/>
                      </a:cubicBezTo>
                      <a:cubicBezTo>
                        <a:pt x="313716" y="468575"/>
                        <a:pt x="314155" y="470464"/>
                        <a:pt x="314945" y="472045"/>
                      </a:cubicBezTo>
                      <a:cubicBezTo>
                        <a:pt x="315561" y="473318"/>
                        <a:pt x="316395" y="474504"/>
                        <a:pt x="316703" y="475910"/>
                      </a:cubicBezTo>
                      <a:cubicBezTo>
                        <a:pt x="317625" y="474592"/>
                        <a:pt x="318283" y="472791"/>
                        <a:pt x="318723" y="471035"/>
                      </a:cubicBezTo>
                      <a:cubicBezTo>
                        <a:pt x="319997" y="470068"/>
                        <a:pt x="321139" y="468839"/>
                        <a:pt x="321973" y="467609"/>
                      </a:cubicBezTo>
                      <a:cubicBezTo>
                        <a:pt x="322236" y="467170"/>
                        <a:pt x="322500" y="466730"/>
                        <a:pt x="322719" y="466247"/>
                      </a:cubicBezTo>
                      <a:cubicBezTo>
                        <a:pt x="322807" y="466599"/>
                        <a:pt x="322851" y="466994"/>
                        <a:pt x="322939" y="467345"/>
                      </a:cubicBezTo>
                      <a:cubicBezTo>
                        <a:pt x="323334" y="468707"/>
                        <a:pt x="323993" y="470068"/>
                        <a:pt x="324037" y="471474"/>
                      </a:cubicBezTo>
                      <a:cubicBezTo>
                        <a:pt x="325574" y="469981"/>
                        <a:pt x="326936" y="467433"/>
                        <a:pt x="327595" y="465237"/>
                      </a:cubicBezTo>
                      <a:cubicBezTo>
                        <a:pt x="327902" y="464139"/>
                        <a:pt x="328034" y="463041"/>
                        <a:pt x="328078" y="461899"/>
                      </a:cubicBezTo>
                      <a:cubicBezTo>
                        <a:pt x="328253" y="461812"/>
                        <a:pt x="328429" y="461724"/>
                        <a:pt x="328561" y="461636"/>
                      </a:cubicBezTo>
                      <a:cubicBezTo>
                        <a:pt x="328912" y="461680"/>
                        <a:pt x="329263" y="461768"/>
                        <a:pt x="329615" y="461768"/>
                      </a:cubicBezTo>
                      <a:cubicBezTo>
                        <a:pt x="330493" y="463480"/>
                        <a:pt x="331591" y="465105"/>
                        <a:pt x="332909" y="466335"/>
                      </a:cubicBezTo>
                      <a:cubicBezTo>
                        <a:pt x="332909" y="466423"/>
                        <a:pt x="332909" y="466467"/>
                        <a:pt x="332909" y="466555"/>
                      </a:cubicBezTo>
                      <a:cubicBezTo>
                        <a:pt x="333172" y="467960"/>
                        <a:pt x="333655" y="469366"/>
                        <a:pt x="333568" y="470771"/>
                      </a:cubicBezTo>
                      <a:cubicBezTo>
                        <a:pt x="334270" y="470244"/>
                        <a:pt x="334929" y="469541"/>
                        <a:pt x="335544" y="468795"/>
                      </a:cubicBezTo>
                      <a:cubicBezTo>
                        <a:pt x="335720" y="469014"/>
                        <a:pt x="335939" y="469146"/>
                        <a:pt x="336115" y="469410"/>
                      </a:cubicBezTo>
                      <a:cubicBezTo>
                        <a:pt x="336203" y="468970"/>
                        <a:pt x="336115" y="468443"/>
                        <a:pt x="336203" y="467960"/>
                      </a:cubicBezTo>
                      <a:cubicBezTo>
                        <a:pt x="336862" y="467038"/>
                        <a:pt x="337388" y="466072"/>
                        <a:pt x="337784" y="465105"/>
                      </a:cubicBezTo>
                      <a:cubicBezTo>
                        <a:pt x="338355" y="463700"/>
                        <a:pt x="338662" y="462207"/>
                        <a:pt x="338750" y="460670"/>
                      </a:cubicBezTo>
                      <a:cubicBezTo>
                        <a:pt x="338750" y="460670"/>
                        <a:pt x="338794" y="460670"/>
                        <a:pt x="338838" y="460670"/>
                      </a:cubicBezTo>
                      <a:cubicBezTo>
                        <a:pt x="339101" y="462426"/>
                        <a:pt x="339496" y="464183"/>
                        <a:pt x="340243" y="465720"/>
                      </a:cubicBezTo>
                      <a:cubicBezTo>
                        <a:pt x="340858" y="466994"/>
                        <a:pt x="341692" y="468180"/>
                        <a:pt x="342000" y="469585"/>
                      </a:cubicBezTo>
                      <a:cubicBezTo>
                        <a:pt x="342922" y="468268"/>
                        <a:pt x="343581" y="466467"/>
                        <a:pt x="344020" y="464710"/>
                      </a:cubicBezTo>
                      <a:cubicBezTo>
                        <a:pt x="344284" y="464491"/>
                        <a:pt x="344460" y="464227"/>
                        <a:pt x="344723" y="464008"/>
                      </a:cubicBezTo>
                      <a:cubicBezTo>
                        <a:pt x="344942" y="464930"/>
                        <a:pt x="345118" y="465896"/>
                        <a:pt x="345074" y="466818"/>
                      </a:cubicBezTo>
                      <a:cubicBezTo>
                        <a:pt x="345952" y="466160"/>
                        <a:pt x="346787" y="465281"/>
                        <a:pt x="347534" y="464271"/>
                      </a:cubicBezTo>
                      <a:cubicBezTo>
                        <a:pt x="348104" y="464183"/>
                        <a:pt x="348632" y="464095"/>
                        <a:pt x="349202" y="463920"/>
                      </a:cubicBezTo>
                      <a:cubicBezTo>
                        <a:pt x="349290" y="464359"/>
                        <a:pt x="349378" y="464754"/>
                        <a:pt x="349378" y="465193"/>
                      </a:cubicBezTo>
                      <a:cubicBezTo>
                        <a:pt x="349906" y="464666"/>
                        <a:pt x="350388" y="464008"/>
                        <a:pt x="350872" y="463305"/>
                      </a:cubicBezTo>
                      <a:cubicBezTo>
                        <a:pt x="351267" y="463129"/>
                        <a:pt x="351662" y="462953"/>
                        <a:pt x="352014" y="462734"/>
                      </a:cubicBezTo>
                      <a:cubicBezTo>
                        <a:pt x="351750" y="463568"/>
                        <a:pt x="351442" y="464359"/>
                        <a:pt x="350916" y="465018"/>
                      </a:cubicBezTo>
                      <a:cubicBezTo>
                        <a:pt x="351662" y="465062"/>
                        <a:pt x="352409" y="465018"/>
                        <a:pt x="353200" y="464842"/>
                      </a:cubicBezTo>
                      <a:cubicBezTo>
                        <a:pt x="353288" y="465105"/>
                        <a:pt x="353419" y="465325"/>
                        <a:pt x="353506" y="465632"/>
                      </a:cubicBezTo>
                      <a:cubicBezTo>
                        <a:pt x="353682" y="465369"/>
                        <a:pt x="353814" y="465018"/>
                        <a:pt x="353990" y="464710"/>
                      </a:cubicBezTo>
                      <a:cubicBezTo>
                        <a:pt x="354473" y="464578"/>
                        <a:pt x="354912" y="464447"/>
                        <a:pt x="355352" y="464315"/>
                      </a:cubicBezTo>
                      <a:cubicBezTo>
                        <a:pt x="355264" y="465589"/>
                        <a:pt x="355308" y="466862"/>
                        <a:pt x="355528" y="468048"/>
                      </a:cubicBezTo>
                      <a:cubicBezTo>
                        <a:pt x="355790" y="469454"/>
                        <a:pt x="356274" y="470859"/>
                        <a:pt x="356186" y="472264"/>
                      </a:cubicBezTo>
                      <a:cubicBezTo>
                        <a:pt x="357592" y="471254"/>
                        <a:pt x="358865" y="469541"/>
                        <a:pt x="359788" y="467828"/>
                      </a:cubicBezTo>
                      <a:cubicBezTo>
                        <a:pt x="360138" y="468619"/>
                        <a:pt x="360534" y="469366"/>
                        <a:pt x="361018" y="470024"/>
                      </a:cubicBezTo>
                      <a:cubicBezTo>
                        <a:pt x="361018" y="470639"/>
                        <a:pt x="361060" y="471298"/>
                        <a:pt x="361148" y="471913"/>
                      </a:cubicBezTo>
                      <a:cubicBezTo>
                        <a:pt x="361018" y="472045"/>
                        <a:pt x="360842" y="472177"/>
                        <a:pt x="360754" y="472308"/>
                      </a:cubicBezTo>
                      <a:cubicBezTo>
                        <a:pt x="359920" y="473318"/>
                        <a:pt x="359260" y="474548"/>
                        <a:pt x="358206" y="475207"/>
                      </a:cubicBezTo>
                      <a:cubicBezTo>
                        <a:pt x="359392" y="475734"/>
                        <a:pt x="360798" y="475998"/>
                        <a:pt x="362158" y="476085"/>
                      </a:cubicBezTo>
                      <a:cubicBezTo>
                        <a:pt x="362202" y="476217"/>
                        <a:pt x="362246" y="476349"/>
                        <a:pt x="362290" y="476481"/>
                      </a:cubicBezTo>
                      <a:cubicBezTo>
                        <a:pt x="362818" y="477798"/>
                        <a:pt x="363520" y="478984"/>
                        <a:pt x="364398" y="480038"/>
                      </a:cubicBezTo>
                      <a:cubicBezTo>
                        <a:pt x="364312" y="480126"/>
                        <a:pt x="364268" y="480258"/>
                        <a:pt x="364224" y="480345"/>
                      </a:cubicBezTo>
                      <a:cubicBezTo>
                        <a:pt x="364354" y="480345"/>
                        <a:pt x="364530" y="480345"/>
                        <a:pt x="364662" y="480345"/>
                      </a:cubicBezTo>
                      <a:cubicBezTo>
                        <a:pt x="364662" y="480345"/>
                        <a:pt x="364662" y="480345"/>
                        <a:pt x="364662" y="480345"/>
                      </a:cubicBezTo>
                      <a:cubicBezTo>
                        <a:pt x="364268" y="480697"/>
                        <a:pt x="363872" y="481092"/>
                        <a:pt x="363520" y="481531"/>
                      </a:cubicBezTo>
                      <a:cubicBezTo>
                        <a:pt x="362686" y="482541"/>
                        <a:pt x="362028" y="483771"/>
                        <a:pt x="360974" y="484430"/>
                      </a:cubicBezTo>
                      <a:cubicBezTo>
                        <a:pt x="362950" y="485308"/>
                        <a:pt x="365628" y="485528"/>
                        <a:pt x="367648" y="485221"/>
                      </a:cubicBezTo>
                      <a:cubicBezTo>
                        <a:pt x="368132" y="485133"/>
                        <a:pt x="368572" y="485001"/>
                        <a:pt x="369054" y="484869"/>
                      </a:cubicBezTo>
                      <a:cubicBezTo>
                        <a:pt x="368878" y="485177"/>
                        <a:pt x="368703" y="485484"/>
                        <a:pt x="368572" y="485835"/>
                      </a:cubicBezTo>
                      <a:cubicBezTo>
                        <a:pt x="368088" y="487109"/>
                        <a:pt x="367780" y="488558"/>
                        <a:pt x="366990" y="489569"/>
                      </a:cubicBezTo>
                      <a:cubicBezTo>
                        <a:pt x="369098" y="489744"/>
                        <a:pt x="371602" y="488998"/>
                        <a:pt x="373402" y="487988"/>
                      </a:cubicBezTo>
                      <a:cubicBezTo>
                        <a:pt x="373886" y="487724"/>
                        <a:pt x="374324" y="487417"/>
                        <a:pt x="374720" y="487065"/>
                      </a:cubicBezTo>
                      <a:cubicBezTo>
                        <a:pt x="374764" y="487504"/>
                        <a:pt x="374852" y="487944"/>
                        <a:pt x="374852" y="488339"/>
                      </a:cubicBezTo>
                      <a:cubicBezTo>
                        <a:pt x="375774" y="487680"/>
                        <a:pt x="376608" y="486714"/>
                        <a:pt x="377399" y="485660"/>
                      </a:cubicBezTo>
                      <a:cubicBezTo>
                        <a:pt x="376784" y="488075"/>
                        <a:pt x="376476" y="490842"/>
                        <a:pt x="376960" y="493302"/>
                      </a:cubicBezTo>
                      <a:cubicBezTo>
                        <a:pt x="377224" y="494707"/>
                        <a:pt x="377706" y="496113"/>
                        <a:pt x="377618" y="497518"/>
                      </a:cubicBezTo>
                      <a:cubicBezTo>
                        <a:pt x="379332" y="496244"/>
                        <a:pt x="380956" y="493961"/>
                        <a:pt x="381835" y="491852"/>
                      </a:cubicBezTo>
                      <a:cubicBezTo>
                        <a:pt x="382450" y="490403"/>
                        <a:pt x="382757" y="488822"/>
                        <a:pt x="382801" y="487153"/>
                      </a:cubicBezTo>
                      <a:cubicBezTo>
                        <a:pt x="383020" y="488998"/>
                        <a:pt x="383460" y="490886"/>
                        <a:pt x="384250" y="492467"/>
                      </a:cubicBezTo>
                      <a:cubicBezTo>
                        <a:pt x="384865" y="493741"/>
                        <a:pt x="385700" y="494927"/>
                        <a:pt x="386007" y="496332"/>
                      </a:cubicBezTo>
                      <a:cubicBezTo>
                        <a:pt x="386930" y="495015"/>
                        <a:pt x="387632" y="493214"/>
                        <a:pt x="388028" y="491457"/>
                      </a:cubicBezTo>
                      <a:cubicBezTo>
                        <a:pt x="389301" y="490491"/>
                        <a:pt x="390443" y="489261"/>
                        <a:pt x="391278" y="488031"/>
                      </a:cubicBezTo>
                      <a:cubicBezTo>
                        <a:pt x="391541" y="487592"/>
                        <a:pt x="391804" y="487153"/>
                        <a:pt x="392024" y="486670"/>
                      </a:cubicBezTo>
                      <a:cubicBezTo>
                        <a:pt x="392112" y="487021"/>
                        <a:pt x="392156" y="487417"/>
                        <a:pt x="392244" y="487768"/>
                      </a:cubicBezTo>
                      <a:cubicBezTo>
                        <a:pt x="392639" y="489129"/>
                        <a:pt x="393298" y="490491"/>
                        <a:pt x="393342" y="491896"/>
                      </a:cubicBezTo>
                      <a:cubicBezTo>
                        <a:pt x="394879" y="490403"/>
                        <a:pt x="396240" y="487856"/>
                        <a:pt x="396899" y="485660"/>
                      </a:cubicBezTo>
                      <a:cubicBezTo>
                        <a:pt x="397251" y="484474"/>
                        <a:pt x="397382" y="483244"/>
                        <a:pt x="397382" y="482014"/>
                      </a:cubicBezTo>
                      <a:cubicBezTo>
                        <a:pt x="397909" y="482102"/>
                        <a:pt x="398436" y="482190"/>
                        <a:pt x="398919" y="482234"/>
                      </a:cubicBezTo>
                      <a:cubicBezTo>
                        <a:pt x="399842" y="484079"/>
                        <a:pt x="401027" y="485835"/>
                        <a:pt x="402477" y="487065"/>
                      </a:cubicBezTo>
                      <a:cubicBezTo>
                        <a:pt x="403487" y="487944"/>
                        <a:pt x="404673" y="488690"/>
                        <a:pt x="405419" y="489832"/>
                      </a:cubicBezTo>
                      <a:cubicBezTo>
                        <a:pt x="405859" y="487504"/>
                        <a:pt x="405639" y="484474"/>
                        <a:pt x="405024" y="482190"/>
                      </a:cubicBezTo>
                      <a:cubicBezTo>
                        <a:pt x="404937" y="481883"/>
                        <a:pt x="404805" y="481575"/>
                        <a:pt x="404717" y="481268"/>
                      </a:cubicBezTo>
                      <a:cubicBezTo>
                        <a:pt x="405331" y="481048"/>
                        <a:pt x="405903" y="480741"/>
                        <a:pt x="406473" y="480433"/>
                      </a:cubicBezTo>
                      <a:cubicBezTo>
                        <a:pt x="406693" y="480565"/>
                        <a:pt x="406913" y="480697"/>
                        <a:pt x="407133" y="480785"/>
                      </a:cubicBezTo>
                      <a:cubicBezTo>
                        <a:pt x="408318" y="481268"/>
                        <a:pt x="409592" y="481575"/>
                        <a:pt x="410646" y="482454"/>
                      </a:cubicBezTo>
                      <a:cubicBezTo>
                        <a:pt x="410558" y="481531"/>
                        <a:pt x="410339" y="480521"/>
                        <a:pt x="410031" y="479511"/>
                      </a:cubicBezTo>
                      <a:cubicBezTo>
                        <a:pt x="410690" y="478677"/>
                        <a:pt x="411261" y="477666"/>
                        <a:pt x="411700" y="476656"/>
                      </a:cubicBezTo>
                      <a:cubicBezTo>
                        <a:pt x="412754" y="475690"/>
                        <a:pt x="413633" y="474460"/>
                        <a:pt x="414379" y="473143"/>
                      </a:cubicBezTo>
                      <a:cubicBezTo>
                        <a:pt x="414511" y="473231"/>
                        <a:pt x="414687" y="473318"/>
                        <a:pt x="414819" y="473362"/>
                      </a:cubicBezTo>
                      <a:cubicBezTo>
                        <a:pt x="414643" y="473758"/>
                        <a:pt x="414467" y="474109"/>
                        <a:pt x="414335" y="474548"/>
                      </a:cubicBezTo>
                      <a:cubicBezTo>
                        <a:pt x="413589" y="477139"/>
                        <a:pt x="413149" y="480302"/>
                        <a:pt x="413677" y="483068"/>
                      </a:cubicBezTo>
                      <a:cubicBezTo>
                        <a:pt x="413939" y="484474"/>
                        <a:pt x="414423" y="485879"/>
                        <a:pt x="414335" y="487285"/>
                      </a:cubicBezTo>
                      <a:cubicBezTo>
                        <a:pt x="416048" y="486011"/>
                        <a:pt x="417673" y="483727"/>
                        <a:pt x="418551" y="481619"/>
                      </a:cubicBezTo>
                      <a:cubicBezTo>
                        <a:pt x="419167" y="480170"/>
                        <a:pt x="419473" y="478589"/>
                        <a:pt x="419517" y="476920"/>
                      </a:cubicBezTo>
                      <a:cubicBezTo>
                        <a:pt x="419737" y="478764"/>
                        <a:pt x="420177" y="480653"/>
                        <a:pt x="420967" y="482234"/>
                      </a:cubicBezTo>
                      <a:cubicBezTo>
                        <a:pt x="421581" y="483508"/>
                        <a:pt x="422417" y="484694"/>
                        <a:pt x="422723" y="486099"/>
                      </a:cubicBezTo>
                      <a:cubicBezTo>
                        <a:pt x="423645" y="484781"/>
                        <a:pt x="424305" y="482981"/>
                        <a:pt x="424743" y="481224"/>
                      </a:cubicBezTo>
                      <a:cubicBezTo>
                        <a:pt x="425271" y="480829"/>
                        <a:pt x="425755" y="480345"/>
                        <a:pt x="426237" y="479906"/>
                      </a:cubicBezTo>
                      <a:cubicBezTo>
                        <a:pt x="426545" y="480082"/>
                        <a:pt x="426853" y="480258"/>
                        <a:pt x="427159" y="480477"/>
                      </a:cubicBezTo>
                      <a:cubicBezTo>
                        <a:pt x="427335" y="479862"/>
                        <a:pt x="427599" y="479248"/>
                        <a:pt x="427731" y="478633"/>
                      </a:cubicBezTo>
                      <a:cubicBezTo>
                        <a:pt x="427731" y="478633"/>
                        <a:pt x="427775" y="478589"/>
                        <a:pt x="427819" y="478545"/>
                      </a:cubicBezTo>
                      <a:cubicBezTo>
                        <a:pt x="427907" y="479028"/>
                        <a:pt x="428037" y="479555"/>
                        <a:pt x="427995" y="480082"/>
                      </a:cubicBezTo>
                      <a:cubicBezTo>
                        <a:pt x="428477" y="479731"/>
                        <a:pt x="428961" y="479291"/>
                        <a:pt x="429399" y="478808"/>
                      </a:cubicBezTo>
                      <a:cubicBezTo>
                        <a:pt x="429399" y="478896"/>
                        <a:pt x="429443" y="478940"/>
                        <a:pt x="429487" y="479028"/>
                      </a:cubicBezTo>
                      <a:cubicBezTo>
                        <a:pt x="429005" y="479687"/>
                        <a:pt x="428521" y="480389"/>
                        <a:pt x="428081" y="481092"/>
                      </a:cubicBezTo>
                      <a:cubicBezTo>
                        <a:pt x="432561" y="483903"/>
                        <a:pt x="436953" y="486890"/>
                        <a:pt x="441213" y="490008"/>
                      </a:cubicBezTo>
                      <a:cubicBezTo>
                        <a:pt x="441697" y="489217"/>
                        <a:pt x="442136" y="488427"/>
                        <a:pt x="442443" y="487548"/>
                      </a:cubicBezTo>
                      <a:cubicBezTo>
                        <a:pt x="442619" y="487636"/>
                        <a:pt x="442795" y="487768"/>
                        <a:pt x="442971" y="487856"/>
                      </a:cubicBezTo>
                      <a:cubicBezTo>
                        <a:pt x="442663" y="488383"/>
                        <a:pt x="442355" y="488866"/>
                        <a:pt x="442136" y="489393"/>
                      </a:cubicBezTo>
                      <a:cubicBezTo>
                        <a:pt x="441961" y="489744"/>
                        <a:pt x="441873" y="490096"/>
                        <a:pt x="441741" y="490447"/>
                      </a:cubicBezTo>
                      <a:cubicBezTo>
                        <a:pt x="448680" y="495586"/>
                        <a:pt x="455356" y="501163"/>
                        <a:pt x="461592" y="507092"/>
                      </a:cubicBezTo>
                      <a:cubicBezTo>
                        <a:pt x="464798" y="510123"/>
                        <a:pt x="468004" y="513373"/>
                        <a:pt x="469805" y="517457"/>
                      </a:cubicBezTo>
                      <a:cubicBezTo>
                        <a:pt x="472748" y="524045"/>
                        <a:pt x="471562" y="531599"/>
                        <a:pt x="470552" y="538758"/>
                      </a:cubicBezTo>
                      <a:cubicBezTo>
                        <a:pt x="464008" y="586059"/>
                        <a:pt x="468488" y="633844"/>
                        <a:pt x="470288" y="681320"/>
                      </a:cubicBezTo>
                      <a:cubicBezTo>
                        <a:pt x="471210" y="704773"/>
                        <a:pt x="471694" y="728402"/>
                        <a:pt x="469630" y="751811"/>
                      </a:cubicBezTo>
                      <a:cubicBezTo>
                        <a:pt x="469542" y="752733"/>
                        <a:pt x="469454" y="753655"/>
                        <a:pt x="469322" y="754578"/>
                      </a:cubicBezTo>
                      <a:cubicBezTo>
                        <a:pt x="474066" y="754578"/>
                        <a:pt x="478764" y="754666"/>
                        <a:pt x="483464" y="754578"/>
                      </a:cubicBezTo>
                      <a:cubicBezTo>
                        <a:pt x="490052" y="754490"/>
                        <a:pt x="543589" y="748429"/>
                        <a:pt x="546049" y="754490"/>
                      </a:cubicBezTo>
                      <a:cubicBezTo>
                        <a:pt x="541613" y="743598"/>
                        <a:pt x="532215" y="735692"/>
                        <a:pt x="523299" y="728007"/>
                      </a:cubicBezTo>
                      <a:cubicBezTo>
                        <a:pt x="511616" y="717993"/>
                        <a:pt x="499670" y="706750"/>
                        <a:pt x="495850" y="691817"/>
                      </a:cubicBezTo>
                      <a:cubicBezTo>
                        <a:pt x="494708" y="687337"/>
                        <a:pt x="494356" y="682682"/>
                        <a:pt x="492644" y="678378"/>
                      </a:cubicBezTo>
                      <a:cubicBezTo>
                        <a:pt x="489394" y="670209"/>
                        <a:pt x="481620" y="664455"/>
                        <a:pt x="478764" y="656155"/>
                      </a:cubicBezTo>
                      <a:cubicBezTo>
                        <a:pt x="476744" y="650401"/>
                        <a:pt x="477360" y="644077"/>
                        <a:pt x="477974" y="638016"/>
                      </a:cubicBezTo>
                      <a:cubicBezTo>
                        <a:pt x="478018" y="637577"/>
                        <a:pt x="478106" y="637094"/>
                        <a:pt x="478106" y="636610"/>
                      </a:cubicBezTo>
                      <a:cubicBezTo>
                        <a:pt x="478194" y="635732"/>
                        <a:pt x="478282" y="634854"/>
                        <a:pt x="478370" y="633931"/>
                      </a:cubicBezTo>
                      <a:cubicBezTo>
                        <a:pt x="478633" y="633273"/>
                        <a:pt x="478896" y="632658"/>
                        <a:pt x="479028" y="631955"/>
                      </a:cubicBezTo>
                      <a:cubicBezTo>
                        <a:pt x="479292" y="632087"/>
                        <a:pt x="479600" y="632175"/>
                        <a:pt x="479906" y="632306"/>
                      </a:cubicBezTo>
                      <a:cubicBezTo>
                        <a:pt x="480302" y="634766"/>
                        <a:pt x="481092" y="637357"/>
                        <a:pt x="482586" y="639333"/>
                      </a:cubicBezTo>
                      <a:cubicBezTo>
                        <a:pt x="482586" y="639465"/>
                        <a:pt x="482586" y="639553"/>
                        <a:pt x="482498" y="639685"/>
                      </a:cubicBezTo>
                      <a:cubicBezTo>
                        <a:pt x="482586" y="639685"/>
                        <a:pt x="482674" y="639597"/>
                        <a:pt x="482762" y="639597"/>
                      </a:cubicBezTo>
                      <a:cubicBezTo>
                        <a:pt x="483596" y="640607"/>
                        <a:pt x="484562" y="641573"/>
                        <a:pt x="485002" y="642803"/>
                      </a:cubicBezTo>
                      <a:cubicBezTo>
                        <a:pt x="485880" y="641266"/>
                        <a:pt x="486450" y="639290"/>
                        <a:pt x="486670" y="637401"/>
                      </a:cubicBezTo>
                      <a:cubicBezTo>
                        <a:pt x="487198" y="637006"/>
                        <a:pt x="487724" y="636567"/>
                        <a:pt x="488164" y="636127"/>
                      </a:cubicBezTo>
                      <a:cubicBezTo>
                        <a:pt x="488954" y="636435"/>
                        <a:pt x="489788" y="636742"/>
                        <a:pt x="490580" y="637006"/>
                      </a:cubicBezTo>
                      <a:cubicBezTo>
                        <a:pt x="490404" y="636435"/>
                        <a:pt x="490272" y="635908"/>
                        <a:pt x="490096" y="635337"/>
                      </a:cubicBezTo>
                      <a:cubicBezTo>
                        <a:pt x="490404" y="635513"/>
                        <a:pt x="490666" y="635732"/>
                        <a:pt x="490974" y="635908"/>
                      </a:cubicBezTo>
                      <a:cubicBezTo>
                        <a:pt x="491018" y="636215"/>
                        <a:pt x="491018" y="636567"/>
                        <a:pt x="491106" y="636874"/>
                      </a:cubicBezTo>
                      <a:cubicBezTo>
                        <a:pt x="491238" y="637445"/>
                        <a:pt x="491414" y="638016"/>
                        <a:pt x="491546" y="638631"/>
                      </a:cubicBezTo>
                      <a:cubicBezTo>
                        <a:pt x="491502" y="638938"/>
                        <a:pt x="491414" y="639202"/>
                        <a:pt x="491370" y="639509"/>
                      </a:cubicBezTo>
                      <a:cubicBezTo>
                        <a:pt x="491238" y="640871"/>
                        <a:pt x="491370" y="642320"/>
                        <a:pt x="490842" y="643594"/>
                      </a:cubicBezTo>
                      <a:cubicBezTo>
                        <a:pt x="493038" y="642891"/>
                        <a:pt x="495454" y="641222"/>
                        <a:pt x="496992" y="639509"/>
                      </a:cubicBezTo>
                      <a:cubicBezTo>
                        <a:pt x="498090" y="638323"/>
                        <a:pt x="498836" y="636962"/>
                        <a:pt x="499406" y="635469"/>
                      </a:cubicBezTo>
                      <a:cubicBezTo>
                        <a:pt x="499144" y="637225"/>
                        <a:pt x="499056" y="639070"/>
                        <a:pt x="499406" y="640739"/>
                      </a:cubicBezTo>
                      <a:cubicBezTo>
                        <a:pt x="499714" y="642056"/>
                        <a:pt x="500242" y="643418"/>
                        <a:pt x="500154" y="644779"/>
                      </a:cubicBezTo>
                      <a:cubicBezTo>
                        <a:pt x="501515" y="643813"/>
                        <a:pt x="502788" y="642364"/>
                        <a:pt x="503755" y="640827"/>
                      </a:cubicBezTo>
                      <a:cubicBezTo>
                        <a:pt x="505380" y="640300"/>
                        <a:pt x="507005" y="639465"/>
                        <a:pt x="508234" y="638543"/>
                      </a:cubicBezTo>
                      <a:cubicBezTo>
                        <a:pt x="508674" y="638235"/>
                        <a:pt x="509069" y="637884"/>
                        <a:pt x="509420" y="637489"/>
                      </a:cubicBezTo>
                      <a:cubicBezTo>
                        <a:pt x="509420" y="637840"/>
                        <a:pt x="509332" y="638235"/>
                        <a:pt x="509376" y="638587"/>
                      </a:cubicBezTo>
                      <a:cubicBezTo>
                        <a:pt x="509420" y="639948"/>
                        <a:pt x="509728" y="641354"/>
                        <a:pt x="509376" y="642671"/>
                      </a:cubicBezTo>
                      <a:cubicBezTo>
                        <a:pt x="511046" y="641925"/>
                        <a:pt x="512714" y="640563"/>
                        <a:pt x="513988" y="639070"/>
                      </a:cubicBezTo>
                      <a:cubicBezTo>
                        <a:pt x="514208" y="639421"/>
                        <a:pt x="514427" y="639773"/>
                        <a:pt x="514559" y="640168"/>
                      </a:cubicBezTo>
                      <a:cubicBezTo>
                        <a:pt x="515218" y="638982"/>
                        <a:pt x="515701" y="637489"/>
                        <a:pt x="516008" y="635996"/>
                      </a:cubicBezTo>
                      <a:cubicBezTo>
                        <a:pt x="516755" y="634371"/>
                        <a:pt x="517150" y="632614"/>
                        <a:pt x="517282" y="630769"/>
                      </a:cubicBezTo>
                      <a:cubicBezTo>
                        <a:pt x="517282" y="630769"/>
                        <a:pt x="517282" y="630769"/>
                        <a:pt x="517282" y="630769"/>
                      </a:cubicBezTo>
                      <a:cubicBezTo>
                        <a:pt x="517370" y="631296"/>
                        <a:pt x="517458" y="631823"/>
                        <a:pt x="517414" y="632350"/>
                      </a:cubicBezTo>
                      <a:cubicBezTo>
                        <a:pt x="517502" y="632306"/>
                        <a:pt x="517546" y="632219"/>
                        <a:pt x="517633" y="632131"/>
                      </a:cubicBezTo>
                      <a:cubicBezTo>
                        <a:pt x="517633" y="632350"/>
                        <a:pt x="517633" y="632570"/>
                        <a:pt x="517633" y="632790"/>
                      </a:cubicBezTo>
                      <a:cubicBezTo>
                        <a:pt x="517941" y="635469"/>
                        <a:pt x="518819" y="638411"/>
                        <a:pt x="520488" y="640563"/>
                      </a:cubicBezTo>
                      <a:cubicBezTo>
                        <a:pt x="521323" y="641661"/>
                        <a:pt x="522377" y="642627"/>
                        <a:pt x="522860" y="643901"/>
                      </a:cubicBezTo>
                      <a:cubicBezTo>
                        <a:pt x="524002" y="641881"/>
                        <a:pt x="524660" y="639026"/>
                        <a:pt x="524660" y="636742"/>
                      </a:cubicBezTo>
                      <a:cubicBezTo>
                        <a:pt x="524660" y="635161"/>
                        <a:pt x="524309" y="633624"/>
                        <a:pt x="523694" y="632131"/>
                      </a:cubicBezTo>
                      <a:cubicBezTo>
                        <a:pt x="524704" y="633624"/>
                        <a:pt x="525890" y="635029"/>
                        <a:pt x="527296" y="635996"/>
                      </a:cubicBezTo>
                      <a:cubicBezTo>
                        <a:pt x="528437" y="636786"/>
                        <a:pt x="529711" y="637401"/>
                        <a:pt x="530589" y="638455"/>
                      </a:cubicBezTo>
                      <a:cubicBezTo>
                        <a:pt x="531073" y="636171"/>
                        <a:pt x="530809" y="633273"/>
                        <a:pt x="530107" y="631121"/>
                      </a:cubicBezTo>
                      <a:cubicBezTo>
                        <a:pt x="529843" y="630286"/>
                        <a:pt x="529404" y="629496"/>
                        <a:pt x="528965" y="628749"/>
                      </a:cubicBezTo>
                      <a:cubicBezTo>
                        <a:pt x="529843" y="628046"/>
                        <a:pt x="530721" y="627256"/>
                        <a:pt x="531424" y="626421"/>
                      </a:cubicBezTo>
                      <a:cubicBezTo>
                        <a:pt x="531424" y="626597"/>
                        <a:pt x="531424" y="626817"/>
                        <a:pt x="531512" y="626992"/>
                      </a:cubicBezTo>
                      <a:cubicBezTo>
                        <a:pt x="531819" y="628310"/>
                        <a:pt x="532346" y="629671"/>
                        <a:pt x="532259" y="631033"/>
                      </a:cubicBezTo>
                      <a:cubicBezTo>
                        <a:pt x="533620" y="630067"/>
                        <a:pt x="534893" y="628617"/>
                        <a:pt x="535860" y="627080"/>
                      </a:cubicBezTo>
                      <a:cubicBezTo>
                        <a:pt x="536211" y="626948"/>
                        <a:pt x="536563" y="626860"/>
                        <a:pt x="536870" y="626729"/>
                      </a:cubicBezTo>
                      <a:cubicBezTo>
                        <a:pt x="537177" y="627256"/>
                        <a:pt x="537485" y="627783"/>
                        <a:pt x="537836" y="628266"/>
                      </a:cubicBezTo>
                      <a:cubicBezTo>
                        <a:pt x="538671" y="629364"/>
                        <a:pt x="539725" y="630330"/>
                        <a:pt x="540208" y="631604"/>
                      </a:cubicBezTo>
                      <a:cubicBezTo>
                        <a:pt x="540779" y="630638"/>
                        <a:pt x="541174" y="629496"/>
                        <a:pt x="541481" y="628310"/>
                      </a:cubicBezTo>
                      <a:cubicBezTo>
                        <a:pt x="541481" y="628529"/>
                        <a:pt x="541481" y="628749"/>
                        <a:pt x="541437" y="628969"/>
                      </a:cubicBezTo>
                      <a:cubicBezTo>
                        <a:pt x="543283" y="628134"/>
                        <a:pt x="545127" y="626553"/>
                        <a:pt x="546445" y="624928"/>
                      </a:cubicBezTo>
                      <a:cubicBezTo>
                        <a:pt x="546971" y="625279"/>
                        <a:pt x="547499" y="625719"/>
                        <a:pt x="547893" y="626246"/>
                      </a:cubicBezTo>
                      <a:cubicBezTo>
                        <a:pt x="548157" y="625060"/>
                        <a:pt x="548201" y="623698"/>
                        <a:pt x="548069" y="622381"/>
                      </a:cubicBezTo>
                      <a:cubicBezTo>
                        <a:pt x="548509" y="621458"/>
                        <a:pt x="548816" y="620536"/>
                        <a:pt x="549035" y="619526"/>
                      </a:cubicBezTo>
                      <a:cubicBezTo>
                        <a:pt x="549299" y="619658"/>
                        <a:pt x="549607" y="619745"/>
                        <a:pt x="549914" y="619877"/>
                      </a:cubicBezTo>
                      <a:cubicBezTo>
                        <a:pt x="550309" y="622337"/>
                        <a:pt x="551099" y="624928"/>
                        <a:pt x="552593" y="626904"/>
                      </a:cubicBezTo>
                      <a:cubicBezTo>
                        <a:pt x="552593" y="627036"/>
                        <a:pt x="552593" y="627168"/>
                        <a:pt x="552505" y="627256"/>
                      </a:cubicBezTo>
                      <a:cubicBezTo>
                        <a:pt x="552593" y="627256"/>
                        <a:pt x="552681" y="627168"/>
                        <a:pt x="552769" y="627168"/>
                      </a:cubicBezTo>
                      <a:cubicBezTo>
                        <a:pt x="553603" y="628178"/>
                        <a:pt x="554569" y="629144"/>
                        <a:pt x="555009" y="630374"/>
                      </a:cubicBezTo>
                      <a:cubicBezTo>
                        <a:pt x="555887" y="628837"/>
                        <a:pt x="556459" y="626860"/>
                        <a:pt x="556677" y="624972"/>
                      </a:cubicBezTo>
                      <a:cubicBezTo>
                        <a:pt x="557205" y="624577"/>
                        <a:pt x="557731" y="624137"/>
                        <a:pt x="558171" y="623698"/>
                      </a:cubicBezTo>
                      <a:cubicBezTo>
                        <a:pt x="558961" y="624006"/>
                        <a:pt x="559795" y="624313"/>
                        <a:pt x="560587" y="624577"/>
                      </a:cubicBezTo>
                      <a:cubicBezTo>
                        <a:pt x="560411" y="624006"/>
                        <a:pt x="560279" y="623479"/>
                        <a:pt x="560103" y="622908"/>
                      </a:cubicBezTo>
                      <a:cubicBezTo>
                        <a:pt x="560411" y="623083"/>
                        <a:pt x="560675" y="623303"/>
                        <a:pt x="560981" y="623479"/>
                      </a:cubicBezTo>
                      <a:cubicBezTo>
                        <a:pt x="561025" y="623786"/>
                        <a:pt x="561025" y="624137"/>
                        <a:pt x="561113" y="624445"/>
                      </a:cubicBezTo>
                      <a:cubicBezTo>
                        <a:pt x="561245" y="625016"/>
                        <a:pt x="561421" y="625587"/>
                        <a:pt x="561553" y="626202"/>
                      </a:cubicBezTo>
                      <a:cubicBezTo>
                        <a:pt x="561509" y="626509"/>
                        <a:pt x="561421" y="626773"/>
                        <a:pt x="561377" y="627080"/>
                      </a:cubicBezTo>
                      <a:cubicBezTo>
                        <a:pt x="561245" y="628442"/>
                        <a:pt x="561377" y="629891"/>
                        <a:pt x="560850" y="631165"/>
                      </a:cubicBezTo>
                      <a:cubicBezTo>
                        <a:pt x="563046" y="630462"/>
                        <a:pt x="565461" y="628793"/>
                        <a:pt x="566999" y="627124"/>
                      </a:cubicBezTo>
                      <a:cubicBezTo>
                        <a:pt x="568097" y="625938"/>
                        <a:pt x="568843" y="624577"/>
                        <a:pt x="569415" y="623083"/>
                      </a:cubicBezTo>
                      <a:cubicBezTo>
                        <a:pt x="569151" y="624840"/>
                        <a:pt x="569063" y="626685"/>
                        <a:pt x="569415" y="628354"/>
                      </a:cubicBezTo>
                      <a:cubicBezTo>
                        <a:pt x="569721" y="629715"/>
                        <a:pt x="570249" y="631033"/>
                        <a:pt x="570161" y="632394"/>
                      </a:cubicBezTo>
                      <a:cubicBezTo>
                        <a:pt x="571523" y="631428"/>
                        <a:pt x="572796" y="629979"/>
                        <a:pt x="573762" y="628442"/>
                      </a:cubicBezTo>
                      <a:cubicBezTo>
                        <a:pt x="575387" y="627915"/>
                        <a:pt x="577012" y="627080"/>
                        <a:pt x="578242" y="626202"/>
                      </a:cubicBezTo>
                      <a:cubicBezTo>
                        <a:pt x="578681" y="625894"/>
                        <a:pt x="579077" y="625543"/>
                        <a:pt x="579428" y="625148"/>
                      </a:cubicBezTo>
                      <a:cubicBezTo>
                        <a:pt x="579428" y="625499"/>
                        <a:pt x="579340" y="625894"/>
                        <a:pt x="579384" y="626246"/>
                      </a:cubicBezTo>
                      <a:cubicBezTo>
                        <a:pt x="579428" y="627607"/>
                        <a:pt x="579735" y="629013"/>
                        <a:pt x="579384" y="630330"/>
                      </a:cubicBezTo>
                      <a:cubicBezTo>
                        <a:pt x="581053" y="629583"/>
                        <a:pt x="582722" y="628222"/>
                        <a:pt x="583995" y="626729"/>
                      </a:cubicBezTo>
                      <a:cubicBezTo>
                        <a:pt x="584215" y="627080"/>
                        <a:pt x="584435" y="627431"/>
                        <a:pt x="584566" y="627827"/>
                      </a:cubicBezTo>
                      <a:cubicBezTo>
                        <a:pt x="585225" y="626641"/>
                        <a:pt x="585708" y="625148"/>
                        <a:pt x="586016" y="623654"/>
                      </a:cubicBezTo>
                      <a:cubicBezTo>
                        <a:pt x="586762" y="622029"/>
                        <a:pt x="587158" y="620272"/>
                        <a:pt x="587289" y="618428"/>
                      </a:cubicBezTo>
                      <a:cubicBezTo>
                        <a:pt x="587421" y="618560"/>
                        <a:pt x="587509" y="618647"/>
                        <a:pt x="587641" y="618735"/>
                      </a:cubicBezTo>
                      <a:cubicBezTo>
                        <a:pt x="587641" y="619306"/>
                        <a:pt x="587641" y="619877"/>
                        <a:pt x="587729" y="620492"/>
                      </a:cubicBezTo>
                      <a:cubicBezTo>
                        <a:pt x="588036" y="623171"/>
                        <a:pt x="588914" y="626114"/>
                        <a:pt x="590583" y="628266"/>
                      </a:cubicBezTo>
                      <a:cubicBezTo>
                        <a:pt x="591418" y="629364"/>
                        <a:pt x="592472" y="630330"/>
                        <a:pt x="592955" y="631604"/>
                      </a:cubicBezTo>
                      <a:cubicBezTo>
                        <a:pt x="594097" y="629583"/>
                        <a:pt x="594756" y="626729"/>
                        <a:pt x="594756" y="624445"/>
                      </a:cubicBezTo>
                      <a:cubicBezTo>
                        <a:pt x="594756" y="622864"/>
                        <a:pt x="594404" y="621327"/>
                        <a:pt x="593790" y="619833"/>
                      </a:cubicBezTo>
                      <a:cubicBezTo>
                        <a:pt x="594800" y="621327"/>
                        <a:pt x="595986" y="622732"/>
                        <a:pt x="597391" y="623698"/>
                      </a:cubicBezTo>
                      <a:cubicBezTo>
                        <a:pt x="598532" y="624489"/>
                        <a:pt x="599806" y="625104"/>
                        <a:pt x="600684" y="626158"/>
                      </a:cubicBezTo>
                      <a:cubicBezTo>
                        <a:pt x="601168" y="623874"/>
                        <a:pt x="600904" y="620975"/>
                        <a:pt x="600202" y="618823"/>
                      </a:cubicBezTo>
                      <a:cubicBezTo>
                        <a:pt x="599762" y="617374"/>
                        <a:pt x="598972" y="616144"/>
                        <a:pt x="598050" y="614958"/>
                      </a:cubicBezTo>
                      <a:cubicBezTo>
                        <a:pt x="598532" y="614651"/>
                        <a:pt x="599016" y="614299"/>
                        <a:pt x="599455" y="613904"/>
                      </a:cubicBezTo>
                      <a:cubicBezTo>
                        <a:pt x="600465" y="612982"/>
                        <a:pt x="601388" y="611840"/>
                        <a:pt x="602617" y="611313"/>
                      </a:cubicBezTo>
                      <a:cubicBezTo>
                        <a:pt x="600509" y="610303"/>
                        <a:pt x="597610" y="609907"/>
                        <a:pt x="595326" y="610083"/>
                      </a:cubicBezTo>
                      <a:cubicBezTo>
                        <a:pt x="594800" y="610083"/>
                        <a:pt x="594272" y="610215"/>
                        <a:pt x="593746" y="610347"/>
                      </a:cubicBezTo>
                      <a:cubicBezTo>
                        <a:pt x="593965" y="610039"/>
                        <a:pt x="594185" y="609776"/>
                        <a:pt x="594360" y="609468"/>
                      </a:cubicBezTo>
                      <a:cubicBezTo>
                        <a:pt x="595063" y="608282"/>
                        <a:pt x="595546" y="606921"/>
                        <a:pt x="596556" y="605999"/>
                      </a:cubicBezTo>
                      <a:cubicBezTo>
                        <a:pt x="594844" y="605779"/>
                        <a:pt x="592779" y="605999"/>
                        <a:pt x="590979" y="606482"/>
                      </a:cubicBezTo>
                      <a:cubicBezTo>
                        <a:pt x="589617" y="606218"/>
                        <a:pt x="588168" y="606130"/>
                        <a:pt x="586938" y="606218"/>
                      </a:cubicBezTo>
                      <a:cubicBezTo>
                        <a:pt x="586455" y="606218"/>
                        <a:pt x="585972" y="606350"/>
                        <a:pt x="585489" y="606438"/>
                      </a:cubicBezTo>
                      <a:cubicBezTo>
                        <a:pt x="585489" y="606350"/>
                        <a:pt x="585533" y="606262"/>
                        <a:pt x="585577" y="606130"/>
                      </a:cubicBezTo>
                      <a:cubicBezTo>
                        <a:pt x="585708" y="605955"/>
                        <a:pt x="585884" y="605779"/>
                        <a:pt x="585972" y="605560"/>
                      </a:cubicBezTo>
                      <a:cubicBezTo>
                        <a:pt x="586674" y="604374"/>
                        <a:pt x="587158" y="603012"/>
                        <a:pt x="588168" y="602090"/>
                      </a:cubicBezTo>
                      <a:cubicBezTo>
                        <a:pt x="587465" y="602002"/>
                        <a:pt x="586718" y="602002"/>
                        <a:pt x="585972" y="602046"/>
                      </a:cubicBezTo>
                      <a:cubicBezTo>
                        <a:pt x="585972" y="601914"/>
                        <a:pt x="585972" y="601783"/>
                        <a:pt x="585972" y="601651"/>
                      </a:cubicBezTo>
                      <a:cubicBezTo>
                        <a:pt x="585840" y="600289"/>
                        <a:pt x="585489" y="598884"/>
                        <a:pt x="585752" y="597566"/>
                      </a:cubicBezTo>
                      <a:cubicBezTo>
                        <a:pt x="584698" y="598137"/>
                        <a:pt x="583688" y="598928"/>
                        <a:pt x="582766" y="599850"/>
                      </a:cubicBezTo>
                      <a:cubicBezTo>
                        <a:pt x="582678" y="598576"/>
                        <a:pt x="582414" y="597347"/>
                        <a:pt x="582063" y="596293"/>
                      </a:cubicBezTo>
                      <a:cubicBezTo>
                        <a:pt x="581887" y="595809"/>
                        <a:pt x="581668" y="595370"/>
                        <a:pt x="581448" y="594931"/>
                      </a:cubicBezTo>
                      <a:cubicBezTo>
                        <a:pt x="581536" y="594668"/>
                        <a:pt x="581624" y="594360"/>
                        <a:pt x="581712" y="594097"/>
                      </a:cubicBezTo>
                      <a:cubicBezTo>
                        <a:pt x="581712" y="594316"/>
                        <a:pt x="581712" y="594536"/>
                        <a:pt x="581668" y="594755"/>
                      </a:cubicBezTo>
                      <a:cubicBezTo>
                        <a:pt x="583161" y="594053"/>
                        <a:pt x="584698" y="592867"/>
                        <a:pt x="585928" y="591593"/>
                      </a:cubicBezTo>
                      <a:cubicBezTo>
                        <a:pt x="585928" y="591593"/>
                        <a:pt x="585928" y="591593"/>
                        <a:pt x="585928" y="591593"/>
                      </a:cubicBezTo>
                      <a:cubicBezTo>
                        <a:pt x="585928" y="592428"/>
                        <a:pt x="585796" y="593262"/>
                        <a:pt x="585489" y="594009"/>
                      </a:cubicBezTo>
                      <a:cubicBezTo>
                        <a:pt x="585972" y="593877"/>
                        <a:pt x="586455" y="593657"/>
                        <a:pt x="586938" y="593394"/>
                      </a:cubicBezTo>
                      <a:cubicBezTo>
                        <a:pt x="586938" y="593613"/>
                        <a:pt x="586850" y="593833"/>
                        <a:pt x="586806" y="594097"/>
                      </a:cubicBezTo>
                      <a:cubicBezTo>
                        <a:pt x="586674" y="595458"/>
                        <a:pt x="586806" y="596907"/>
                        <a:pt x="586279" y="598181"/>
                      </a:cubicBezTo>
                      <a:cubicBezTo>
                        <a:pt x="588475" y="597478"/>
                        <a:pt x="590891" y="595809"/>
                        <a:pt x="592428" y="594141"/>
                      </a:cubicBezTo>
                      <a:cubicBezTo>
                        <a:pt x="592692" y="593833"/>
                        <a:pt x="592911" y="593526"/>
                        <a:pt x="593174" y="593218"/>
                      </a:cubicBezTo>
                      <a:cubicBezTo>
                        <a:pt x="593833" y="594009"/>
                        <a:pt x="594492" y="594755"/>
                        <a:pt x="594931" y="595634"/>
                      </a:cubicBezTo>
                      <a:cubicBezTo>
                        <a:pt x="595239" y="596907"/>
                        <a:pt x="595722" y="598137"/>
                        <a:pt x="595634" y="599455"/>
                      </a:cubicBezTo>
                      <a:cubicBezTo>
                        <a:pt x="596996" y="598489"/>
                        <a:pt x="598269" y="597039"/>
                        <a:pt x="599236" y="595502"/>
                      </a:cubicBezTo>
                      <a:cubicBezTo>
                        <a:pt x="600026" y="595239"/>
                        <a:pt x="600772" y="594931"/>
                        <a:pt x="601519" y="594536"/>
                      </a:cubicBezTo>
                      <a:cubicBezTo>
                        <a:pt x="601519" y="595370"/>
                        <a:pt x="601388" y="596205"/>
                        <a:pt x="601080" y="596951"/>
                      </a:cubicBezTo>
                      <a:cubicBezTo>
                        <a:pt x="602354" y="596556"/>
                        <a:pt x="603715" y="595766"/>
                        <a:pt x="604945" y="594887"/>
                      </a:cubicBezTo>
                      <a:cubicBezTo>
                        <a:pt x="604989" y="595722"/>
                        <a:pt x="605032" y="596556"/>
                        <a:pt x="604813" y="597391"/>
                      </a:cubicBezTo>
                      <a:cubicBezTo>
                        <a:pt x="606570" y="596600"/>
                        <a:pt x="608282" y="595107"/>
                        <a:pt x="609644" y="593570"/>
                      </a:cubicBezTo>
                      <a:cubicBezTo>
                        <a:pt x="609644" y="593745"/>
                        <a:pt x="609644" y="593965"/>
                        <a:pt x="609732" y="594141"/>
                      </a:cubicBezTo>
                      <a:cubicBezTo>
                        <a:pt x="610040" y="595502"/>
                        <a:pt x="610566" y="596820"/>
                        <a:pt x="610478" y="598181"/>
                      </a:cubicBezTo>
                      <a:cubicBezTo>
                        <a:pt x="611840" y="597215"/>
                        <a:pt x="613114" y="595766"/>
                        <a:pt x="614080" y="594228"/>
                      </a:cubicBezTo>
                      <a:cubicBezTo>
                        <a:pt x="614432" y="594097"/>
                        <a:pt x="614782" y="594009"/>
                        <a:pt x="615090" y="593877"/>
                      </a:cubicBezTo>
                      <a:cubicBezTo>
                        <a:pt x="615398" y="594404"/>
                        <a:pt x="615706" y="594931"/>
                        <a:pt x="616056" y="595414"/>
                      </a:cubicBezTo>
                      <a:cubicBezTo>
                        <a:pt x="616890" y="596512"/>
                        <a:pt x="617946" y="597478"/>
                        <a:pt x="618428" y="598752"/>
                      </a:cubicBezTo>
                      <a:cubicBezTo>
                        <a:pt x="619000" y="597786"/>
                        <a:pt x="619394" y="596644"/>
                        <a:pt x="619702" y="595458"/>
                      </a:cubicBezTo>
                      <a:cubicBezTo>
                        <a:pt x="619702" y="595678"/>
                        <a:pt x="619702" y="595897"/>
                        <a:pt x="619658" y="596117"/>
                      </a:cubicBezTo>
                      <a:cubicBezTo>
                        <a:pt x="621502" y="595282"/>
                        <a:pt x="623348" y="593701"/>
                        <a:pt x="624664" y="592076"/>
                      </a:cubicBezTo>
                      <a:cubicBezTo>
                        <a:pt x="625192" y="592428"/>
                        <a:pt x="625718" y="592867"/>
                        <a:pt x="626114" y="593394"/>
                      </a:cubicBezTo>
                      <a:cubicBezTo>
                        <a:pt x="626378" y="592208"/>
                        <a:pt x="626422" y="590847"/>
                        <a:pt x="626290" y="589529"/>
                      </a:cubicBezTo>
                      <a:cubicBezTo>
                        <a:pt x="626729" y="588607"/>
                        <a:pt x="627036" y="587684"/>
                        <a:pt x="627256" y="586674"/>
                      </a:cubicBezTo>
                      <a:cubicBezTo>
                        <a:pt x="627520" y="586806"/>
                        <a:pt x="627827" y="586894"/>
                        <a:pt x="628134" y="587025"/>
                      </a:cubicBezTo>
                      <a:cubicBezTo>
                        <a:pt x="628530" y="589485"/>
                        <a:pt x="629320" y="592076"/>
                        <a:pt x="630814" y="594053"/>
                      </a:cubicBezTo>
                      <a:cubicBezTo>
                        <a:pt x="630814" y="594184"/>
                        <a:pt x="630814" y="594272"/>
                        <a:pt x="630726" y="594404"/>
                      </a:cubicBezTo>
                      <a:cubicBezTo>
                        <a:pt x="630814" y="594404"/>
                        <a:pt x="630902" y="594316"/>
                        <a:pt x="630989" y="594316"/>
                      </a:cubicBezTo>
                      <a:cubicBezTo>
                        <a:pt x="631824" y="595326"/>
                        <a:pt x="632790" y="596293"/>
                        <a:pt x="633229" y="597522"/>
                      </a:cubicBezTo>
                      <a:cubicBezTo>
                        <a:pt x="634108" y="595985"/>
                        <a:pt x="634678" y="594009"/>
                        <a:pt x="634898" y="592120"/>
                      </a:cubicBezTo>
                      <a:cubicBezTo>
                        <a:pt x="635425" y="591725"/>
                        <a:pt x="635952" y="591286"/>
                        <a:pt x="636391" y="590847"/>
                      </a:cubicBezTo>
                      <a:cubicBezTo>
                        <a:pt x="637182" y="591154"/>
                        <a:pt x="638016" y="591461"/>
                        <a:pt x="638807" y="591725"/>
                      </a:cubicBezTo>
                      <a:cubicBezTo>
                        <a:pt x="638631" y="591154"/>
                        <a:pt x="638499" y="590627"/>
                        <a:pt x="638324" y="590056"/>
                      </a:cubicBezTo>
                      <a:cubicBezTo>
                        <a:pt x="638631" y="590232"/>
                        <a:pt x="638894" y="590451"/>
                        <a:pt x="639202" y="590627"/>
                      </a:cubicBezTo>
                      <a:cubicBezTo>
                        <a:pt x="639246" y="590934"/>
                        <a:pt x="639246" y="591286"/>
                        <a:pt x="639334" y="591593"/>
                      </a:cubicBezTo>
                      <a:cubicBezTo>
                        <a:pt x="639466" y="592164"/>
                        <a:pt x="639641" y="592735"/>
                        <a:pt x="639773" y="593350"/>
                      </a:cubicBezTo>
                      <a:cubicBezTo>
                        <a:pt x="639729" y="593657"/>
                        <a:pt x="639641" y="593921"/>
                        <a:pt x="639597" y="594228"/>
                      </a:cubicBezTo>
                      <a:cubicBezTo>
                        <a:pt x="639466" y="595590"/>
                        <a:pt x="639597" y="597039"/>
                        <a:pt x="639070" y="598313"/>
                      </a:cubicBezTo>
                      <a:cubicBezTo>
                        <a:pt x="641266" y="597610"/>
                        <a:pt x="643682" y="595941"/>
                        <a:pt x="645219" y="594272"/>
                      </a:cubicBezTo>
                      <a:cubicBezTo>
                        <a:pt x="646317" y="593086"/>
                        <a:pt x="647064" y="591725"/>
                        <a:pt x="647634" y="590232"/>
                      </a:cubicBezTo>
                      <a:cubicBezTo>
                        <a:pt x="647371" y="591988"/>
                        <a:pt x="647283" y="593833"/>
                        <a:pt x="647634" y="595502"/>
                      </a:cubicBezTo>
                      <a:cubicBezTo>
                        <a:pt x="647942" y="596820"/>
                        <a:pt x="648469" y="598181"/>
                        <a:pt x="648381" y="599543"/>
                      </a:cubicBezTo>
                      <a:cubicBezTo>
                        <a:pt x="649743" y="598576"/>
                        <a:pt x="651016" y="597127"/>
                        <a:pt x="651983" y="595590"/>
                      </a:cubicBezTo>
                      <a:cubicBezTo>
                        <a:pt x="653607" y="595063"/>
                        <a:pt x="655233" y="594228"/>
                        <a:pt x="656462" y="593306"/>
                      </a:cubicBezTo>
                      <a:cubicBezTo>
                        <a:pt x="656901" y="592999"/>
                        <a:pt x="657297" y="592647"/>
                        <a:pt x="657648" y="592252"/>
                      </a:cubicBezTo>
                      <a:cubicBezTo>
                        <a:pt x="657648" y="592603"/>
                        <a:pt x="657560" y="592999"/>
                        <a:pt x="657604" y="593350"/>
                      </a:cubicBezTo>
                      <a:cubicBezTo>
                        <a:pt x="657648" y="594711"/>
                        <a:pt x="657955" y="596117"/>
                        <a:pt x="657604" y="597435"/>
                      </a:cubicBezTo>
                      <a:cubicBezTo>
                        <a:pt x="659273" y="596688"/>
                        <a:pt x="660942" y="595326"/>
                        <a:pt x="662215" y="593833"/>
                      </a:cubicBezTo>
                      <a:cubicBezTo>
                        <a:pt x="662435" y="594184"/>
                        <a:pt x="662655" y="594536"/>
                        <a:pt x="662787" y="594931"/>
                      </a:cubicBezTo>
                      <a:cubicBezTo>
                        <a:pt x="663445" y="593745"/>
                        <a:pt x="663929" y="592252"/>
                        <a:pt x="664236" y="590759"/>
                      </a:cubicBezTo>
                      <a:cubicBezTo>
                        <a:pt x="664983" y="589134"/>
                        <a:pt x="665378" y="587377"/>
                        <a:pt x="665509" y="585532"/>
                      </a:cubicBezTo>
                      <a:cubicBezTo>
                        <a:pt x="665641" y="585664"/>
                        <a:pt x="665729" y="585752"/>
                        <a:pt x="665861" y="585840"/>
                      </a:cubicBezTo>
                      <a:cubicBezTo>
                        <a:pt x="665861" y="586411"/>
                        <a:pt x="665861" y="586982"/>
                        <a:pt x="665949" y="587596"/>
                      </a:cubicBezTo>
                      <a:cubicBezTo>
                        <a:pt x="666257" y="590276"/>
                        <a:pt x="667135" y="593218"/>
                        <a:pt x="668803" y="595370"/>
                      </a:cubicBezTo>
                      <a:cubicBezTo>
                        <a:pt x="669638" y="596468"/>
                        <a:pt x="670692" y="597435"/>
                        <a:pt x="671175" y="598708"/>
                      </a:cubicBezTo>
                      <a:cubicBezTo>
                        <a:pt x="672317" y="596688"/>
                        <a:pt x="672976" y="593833"/>
                        <a:pt x="672976" y="591549"/>
                      </a:cubicBezTo>
                      <a:cubicBezTo>
                        <a:pt x="672976" y="589968"/>
                        <a:pt x="672625" y="588431"/>
                        <a:pt x="672009" y="586938"/>
                      </a:cubicBezTo>
                      <a:cubicBezTo>
                        <a:pt x="673019" y="588431"/>
                        <a:pt x="674205" y="589836"/>
                        <a:pt x="675611" y="590803"/>
                      </a:cubicBezTo>
                      <a:cubicBezTo>
                        <a:pt x="676753" y="591593"/>
                        <a:pt x="678027" y="592208"/>
                        <a:pt x="678905" y="593262"/>
                      </a:cubicBezTo>
                      <a:cubicBezTo>
                        <a:pt x="679389" y="590978"/>
                        <a:pt x="679125" y="588080"/>
                        <a:pt x="678421" y="585927"/>
                      </a:cubicBezTo>
                      <a:cubicBezTo>
                        <a:pt x="677983" y="584478"/>
                        <a:pt x="677193" y="583248"/>
                        <a:pt x="676269" y="582063"/>
                      </a:cubicBezTo>
                      <a:close/>
                      <a:moveTo>
                        <a:pt x="632878" y="509728"/>
                      </a:moveTo>
                      <a:cubicBezTo>
                        <a:pt x="633054" y="508893"/>
                        <a:pt x="633185" y="508059"/>
                        <a:pt x="633229" y="507224"/>
                      </a:cubicBezTo>
                      <a:cubicBezTo>
                        <a:pt x="633317" y="507795"/>
                        <a:pt x="633448" y="508366"/>
                        <a:pt x="633536" y="508937"/>
                      </a:cubicBezTo>
                      <a:cubicBezTo>
                        <a:pt x="633536" y="508937"/>
                        <a:pt x="633580" y="508893"/>
                        <a:pt x="633624" y="508849"/>
                      </a:cubicBezTo>
                      <a:cubicBezTo>
                        <a:pt x="633624" y="508937"/>
                        <a:pt x="633624" y="509069"/>
                        <a:pt x="633624" y="509157"/>
                      </a:cubicBezTo>
                      <a:cubicBezTo>
                        <a:pt x="633360" y="509332"/>
                        <a:pt x="633098" y="509508"/>
                        <a:pt x="632834" y="509684"/>
                      </a:cubicBezTo>
                      <a:close/>
                      <a:moveTo>
                        <a:pt x="631956" y="492423"/>
                      </a:moveTo>
                      <a:cubicBezTo>
                        <a:pt x="632482" y="492950"/>
                        <a:pt x="633054" y="493477"/>
                        <a:pt x="633668" y="493873"/>
                      </a:cubicBezTo>
                      <a:cubicBezTo>
                        <a:pt x="634152" y="494224"/>
                        <a:pt x="634678" y="494531"/>
                        <a:pt x="635206" y="494839"/>
                      </a:cubicBezTo>
                      <a:cubicBezTo>
                        <a:pt x="635074" y="495015"/>
                        <a:pt x="634942" y="495190"/>
                        <a:pt x="634810" y="495366"/>
                      </a:cubicBezTo>
                      <a:cubicBezTo>
                        <a:pt x="634634" y="495673"/>
                        <a:pt x="634458" y="495981"/>
                        <a:pt x="634327" y="496332"/>
                      </a:cubicBezTo>
                      <a:cubicBezTo>
                        <a:pt x="633844" y="496596"/>
                        <a:pt x="633360" y="496859"/>
                        <a:pt x="632922" y="497211"/>
                      </a:cubicBezTo>
                      <a:cubicBezTo>
                        <a:pt x="632746" y="496332"/>
                        <a:pt x="632526" y="495410"/>
                        <a:pt x="632175" y="494619"/>
                      </a:cubicBezTo>
                      <a:cubicBezTo>
                        <a:pt x="632043" y="494356"/>
                        <a:pt x="631912" y="494048"/>
                        <a:pt x="631780" y="493785"/>
                      </a:cubicBezTo>
                      <a:cubicBezTo>
                        <a:pt x="631868" y="493346"/>
                        <a:pt x="631956" y="492906"/>
                        <a:pt x="631956" y="492423"/>
                      </a:cubicBezTo>
                      <a:close/>
                      <a:moveTo>
                        <a:pt x="615134" y="477271"/>
                      </a:moveTo>
                      <a:cubicBezTo>
                        <a:pt x="615134" y="477271"/>
                        <a:pt x="615134" y="477271"/>
                        <a:pt x="615134" y="477271"/>
                      </a:cubicBezTo>
                      <a:cubicBezTo>
                        <a:pt x="615134" y="477271"/>
                        <a:pt x="615134" y="477271"/>
                        <a:pt x="615134" y="477271"/>
                      </a:cubicBezTo>
                      <a:cubicBezTo>
                        <a:pt x="615134" y="477271"/>
                        <a:pt x="615134" y="477271"/>
                        <a:pt x="615134" y="477271"/>
                      </a:cubicBezTo>
                      <a:close/>
                      <a:moveTo>
                        <a:pt x="569809" y="419605"/>
                      </a:moveTo>
                      <a:cubicBezTo>
                        <a:pt x="569809" y="419605"/>
                        <a:pt x="569809" y="419605"/>
                        <a:pt x="569809" y="419605"/>
                      </a:cubicBezTo>
                      <a:cubicBezTo>
                        <a:pt x="569809" y="419605"/>
                        <a:pt x="569809" y="419605"/>
                        <a:pt x="569809" y="419605"/>
                      </a:cubicBezTo>
                      <a:cubicBezTo>
                        <a:pt x="569809" y="419605"/>
                        <a:pt x="569809" y="419605"/>
                        <a:pt x="569809" y="419605"/>
                      </a:cubicBezTo>
                      <a:close/>
                      <a:moveTo>
                        <a:pt x="655672" y="232421"/>
                      </a:moveTo>
                      <a:cubicBezTo>
                        <a:pt x="656287" y="232860"/>
                        <a:pt x="656901" y="233256"/>
                        <a:pt x="657429" y="233739"/>
                      </a:cubicBezTo>
                      <a:cubicBezTo>
                        <a:pt x="657209" y="233739"/>
                        <a:pt x="656989" y="233651"/>
                        <a:pt x="656726" y="233651"/>
                      </a:cubicBezTo>
                      <a:cubicBezTo>
                        <a:pt x="656418" y="233475"/>
                        <a:pt x="656111" y="233387"/>
                        <a:pt x="655803" y="233256"/>
                      </a:cubicBezTo>
                      <a:cubicBezTo>
                        <a:pt x="655672" y="233036"/>
                        <a:pt x="655628" y="232816"/>
                        <a:pt x="655496" y="232597"/>
                      </a:cubicBezTo>
                      <a:cubicBezTo>
                        <a:pt x="655540" y="232597"/>
                        <a:pt x="655584" y="232509"/>
                        <a:pt x="655672" y="232465"/>
                      </a:cubicBezTo>
                      <a:close/>
                      <a:moveTo>
                        <a:pt x="641354" y="241468"/>
                      </a:moveTo>
                      <a:cubicBezTo>
                        <a:pt x="641354" y="241468"/>
                        <a:pt x="641486" y="241337"/>
                        <a:pt x="641530" y="241293"/>
                      </a:cubicBezTo>
                      <a:cubicBezTo>
                        <a:pt x="641398" y="241512"/>
                        <a:pt x="641222" y="241732"/>
                        <a:pt x="641090" y="241951"/>
                      </a:cubicBezTo>
                      <a:cubicBezTo>
                        <a:pt x="640783" y="242478"/>
                        <a:pt x="640476" y="243049"/>
                        <a:pt x="640212" y="243664"/>
                      </a:cubicBezTo>
                      <a:cubicBezTo>
                        <a:pt x="640080" y="243313"/>
                        <a:pt x="639861" y="242962"/>
                        <a:pt x="639685" y="242566"/>
                      </a:cubicBezTo>
                      <a:cubicBezTo>
                        <a:pt x="640300" y="242215"/>
                        <a:pt x="640871" y="241864"/>
                        <a:pt x="641354" y="241468"/>
                      </a:cubicBezTo>
                      <a:close/>
                      <a:moveTo>
                        <a:pt x="635030" y="239009"/>
                      </a:moveTo>
                      <a:cubicBezTo>
                        <a:pt x="634854" y="240370"/>
                        <a:pt x="634810" y="241776"/>
                        <a:pt x="635030" y="243093"/>
                      </a:cubicBezTo>
                      <a:cubicBezTo>
                        <a:pt x="634854" y="242215"/>
                        <a:pt x="634678" y="241293"/>
                        <a:pt x="634415" y="240458"/>
                      </a:cubicBezTo>
                      <a:cubicBezTo>
                        <a:pt x="634634" y="239975"/>
                        <a:pt x="634854" y="239536"/>
                        <a:pt x="635030" y="239009"/>
                      </a:cubicBezTo>
                      <a:close/>
                      <a:moveTo>
                        <a:pt x="633448" y="208485"/>
                      </a:moveTo>
                      <a:cubicBezTo>
                        <a:pt x="633756" y="208705"/>
                        <a:pt x="634064" y="208924"/>
                        <a:pt x="634371" y="209144"/>
                      </a:cubicBezTo>
                      <a:cubicBezTo>
                        <a:pt x="634327" y="209232"/>
                        <a:pt x="634239" y="209363"/>
                        <a:pt x="634195" y="209451"/>
                      </a:cubicBezTo>
                      <a:cubicBezTo>
                        <a:pt x="633888" y="209407"/>
                        <a:pt x="633536" y="209319"/>
                        <a:pt x="633229" y="209319"/>
                      </a:cubicBezTo>
                      <a:cubicBezTo>
                        <a:pt x="633229" y="209319"/>
                        <a:pt x="633229" y="209319"/>
                        <a:pt x="633229" y="209319"/>
                      </a:cubicBezTo>
                      <a:cubicBezTo>
                        <a:pt x="633317" y="209056"/>
                        <a:pt x="633404" y="208792"/>
                        <a:pt x="633492" y="208529"/>
                      </a:cubicBezTo>
                      <a:close/>
                      <a:moveTo>
                        <a:pt x="629144" y="246475"/>
                      </a:moveTo>
                      <a:cubicBezTo>
                        <a:pt x="629144" y="246475"/>
                        <a:pt x="629144" y="246475"/>
                        <a:pt x="629144" y="246519"/>
                      </a:cubicBezTo>
                      <a:cubicBezTo>
                        <a:pt x="629144" y="246519"/>
                        <a:pt x="629144" y="246431"/>
                        <a:pt x="629144" y="246431"/>
                      </a:cubicBezTo>
                      <a:cubicBezTo>
                        <a:pt x="629628" y="245904"/>
                        <a:pt x="630023" y="245245"/>
                        <a:pt x="630418" y="244631"/>
                      </a:cubicBezTo>
                      <a:cubicBezTo>
                        <a:pt x="630726" y="244455"/>
                        <a:pt x="631033" y="244323"/>
                        <a:pt x="631296" y="244104"/>
                      </a:cubicBezTo>
                      <a:cubicBezTo>
                        <a:pt x="630946" y="244718"/>
                        <a:pt x="630550" y="245333"/>
                        <a:pt x="630286" y="245992"/>
                      </a:cubicBezTo>
                      <a:cubicBezTo>
                        <a:pt x="630154" y="246387"/>
                        <a:pt x="630023" y="246783"/>
                        <a:pt x="629935" y="247222"/>
                      </a:cubicBezTo>
                      <a:cubicBezTo>
                        <a:pt x="629628" y="246958"/>
                        <a:pt x="629320" y="246739"/>
                        <a:pt x="629012" y="246519"/>
                      </a:cubicBezTo>
                      <a:cubicBezTo>
                        <a:pt x="629012" y="246519"/>
                        <a:pt x="629012" y="246519"/>
                        <a:pt x="629012" y="246519"/>
                      </a:cubicBezTo>
                      <a:close/>
                      <a:moveTo>
                        <a:pt x="624182" y="263165"/>
                      </a:moveTo>
                      <a:cubicBezTo>
                        <a:pt x="624708" y="263252"/>
                        <a:pt x="625236" y="263296"/>
                        <a:pt x="625718" y="263340"/>
                      </a:cubicBezTo>
                      <a:cubicBezTo>
                        <a:pt x="626641" y="264921"/>
                        <a:pt x="627783" y="266415"/>
                        <a:pt x="629188" y="267513"/>
                      </a:cubicBezTo>
                      <a:cubicBezTo>
                        <a:pt x="629935" y="268084"/>
                        <a:pt x="630726" y="268523"/>
                        <a:pt x="631384" y="269138"/>
                      </a:cubicBezTo>
                      <a:cubicBezTo>
                        <a:pt x="631164" y="269138"/>
                        <a:pt x="630946" y="269050"/>
                        <a:pt x="630682" y="269050"/>
                      </a:cubicBezTo>
                      <a:cubicBezTo>
                        <a:pt x="629540" y="268391"/>
                        <a:pt x="628266" y="267908"/>
                        <a:pt x="627036" y="267469"/>
                      </a:cubicBezTo>
                      <a:cubicBezTo>
                        <a:pt x="627432" y="267381"/>
                        <a:pt x="627827" y="267337"/>
                        <a:pt x="628266" y="267381"/>
                      </a:cubicBezTo>
                      <a:cubicBezTo>
                        <a:pt x="627256" y="266063"/>
                        <a:pt x="625674" y="264790"/>
                        <a:pt x="624094" y="263911"/>
                      </a:cubicBezTo>
                      <a:cubicBezTo>
                        <a:pt x="624094" y="263692"/>
                        <a:pt x="624138" y="263428"/>
                        <a:pt x="624182" y="263208"/>
                      </a:cubicBezTo>
                      <a:close/>
                      <a:moveTo>
                        <a:pt x="622337" y="268962"/>
                      </a:moveTo>
                      <a:cubicBezTo>
                        <a:pt x="622468" y="268742"/>
                        <a:pt x="622600" y="268479"/>
                        <a:pt x="622732" y="268259"/>
                      </a:cubicBezTo>
                      <a:cubicBezTo>
                        <a:pt x="623392" y="268259"/>
                        <a:pt x="624050" y="268215"/>
                        <a:pt x="624708" y="268040"/>
                      </a:cubicBezTo>
                      <a:cubicBezTo>
                        <a:pt x="624752" y="268040"/>
                        <a:pt x="624796" y="268040"/>
                        <a:pt x="624840" y="268040"/>
                      </a:cubicBezTo>
                      <a:cubicBezTo>
                        <a:pt x="625060" y="268567"/>
                        <a:pt x="625280" y="269138"/>
                        <a:pt x="625544" y="269665"/>
                      </a:cubicBezTo>
                      <a:cubicBezTo>
                        <a:pt x="625016" y="269840"/>
                        <a:pt x="624533" y="270060"/>
                        <a:pt x="624050" y="270279"/>
                      </a:cubicBezTo>
                      <a:cubicBezTo>
                        <a:pt x="623786" y="270148"/>
                        <a:pt x="623566" y="269972"/>
                        <a:pt x="623304" y="269840"/>
                      </a:cubicBezTo>
                      <a:cubicBezTo>
                        <a:pt x="623304" y="270104"/>
                        <a:pt x="623348" y="270411"/>
                        <a:pt x="623392" y="270675"/>
                      </a:cubicBezTo>
                      <a:cubicBezTo>
                        <a:pt x="623084" y="270850"/>
                        <a:pt x="622776" y="271070"/>
                        <a:pt x="622468" y="271290"/>
                      </a:cubicBezTo>
                      <a:cubicBezTo>
                        <a:pt x="622294" y="270850"/>
                        <a:pt x="622118" y="270411"/>
                        <a:pt x="621942" y="270016"/>
                      </a:cubicBezTo>
                      <a:cubicBezTo>
                        <a:pt x="622074" y="269709"/>
                        <a:pt x="622206" y="269357"/>
                        <a:pt x="622337" y="269006"/>
                      </a:cubicBezTo>
                      <a:close/>
                      <a:moveTo>
                        <a:pt x="623874" y="174843"/>
                      </a:moveTo>
                      <a:cubicBezTo>
                        <a:pt x="624006" y="174184"/>
                        <a:pt x="624094" y="173525"/>
                        <a:pt x="624138" y="172823"/>
                      </a:cubicBezTo>
                      <a:cubicBezTo>
                        <a:pt x="624226" y="173306"/>
                        <a:pt x="624270" y="173745"/>
                        <a:pt x="624358" y="174228"/>
                      </a:cubicBezTo>
                      <a:cubicBezTo>
                        <a:pt x="624358" y="174228"/>
                        <a:pt x="624358" y="174228"/>
                        <a:pt x="624402" y="174184"/>
                      </a:cubicBezTo>
                      <a:cubicBezTo>
                        <a:pt x="624402" y="174272"/>
                        <a:pt x="624402" y="174360"/>
                        <a:pt x="624402" y="174448"/>
                      </a:cubicBezTo>
                      <a:cubicBezTo>
                        <a:pt x="624226" y="174579"/>
                        <a:pt x="624006" y="174711"/>
                        <a:pt x="623830" y="174887"/>
                      </a:cubicBezTo>
                      <a:close/>
                      <a:moveTo>
                        <a:pt x="623216" y="161008"/>
                      </a:moveTo>
                      <a:cubicBezTo>
                        <a:pt x="623610" y="161447"/>
                        <a:pt x="624006" y="161843"/>
                        <a:pt x="624446" y="162194"/>
                      </a:cubicBezTo>
                      <a:cubicBezTo>
                        <a:pt x="624796" y="162457"/>
                        <a:pt x="625192" y="162721"/>
                        <a:pt x="625544" y="162985"/>
                      </a:cubicBezTo>
                      <a:cubicBezTo>
                        <a:pt x="625456" y="163116"/>
                        <a:pt x="625368" y="163248"/>
                        <a:pt x="625280" y="163424"/>
                      </a:cubicBezTo>
                      <a:cubicBezTo>
                        <a:pt x="625148" y="163687"/>
                        <a:pt x="625016" y="163951"/>
                        <a:pt x="624928" y="164170"/>
                      </a:cubicBezTo>
                      <a:cubicBezTo>
                        <a:pt x="624576" y="164390"/>
                        <a:pt x="624226" y="164610"/>
                        <a:pt x="623918" y="164873"/>
                      </a:cubicBezTo>
                      <a:cubicBezTo>
                        <a:pt x="623786" y="164170"/>
                        <a:pt x="623654" y="163468"/>
                        <a:pt x="623392" y="162809"/>
                      </a:cubicBezTo>
                      <a:cubicBezTo>
                        <a:pt x="623304" y="162589"/>
                        <a:pt x="623216" y="162370"/>
                        <a:pt x="623128" y="162150"/>
                      </a:cubicBezTo>
                      <a:cubicBezTo>
                        <a:pt x="623172" y="161799"/>
                        <a:pt x="623260" y="161447"/>
                        <a:pt x="623260" y="161052"/>
                      </a:cubicBezTo>
                      <a:close/>
                      <a:moveTo>
                        <a:pt x="620492" y="246475"/>
                      </a:moveTo>
                      <a:cubicBezTo>
                        <a:pt x="620756" y="246475"/>
                        <a:pt x="621020" y="246343"/>
                        <a:pt x="621326" y="246300"/>
                      </a:cubicBezTo>
                      <a:cubicBezTo>
                        <a:pt x="621152" y="246431"/>
                        <a:pt x="620976" y="246563"/>
                        <a:pt x="620800" y="246695"/>
                      </a:cubicBezTo>
                      <a:cubicBezTo>
                        <a:pt x="620712" y="246651"/>
                        <a:pt x="620580" y="246563"/>
                        <a:pt x="620492" y="246519"/>
                      </a:cubicBezTo>
                      <a:cubicBezTo>
                        <a:pt x="620492" y="246519"/>
                        <a:pt x="620492" y="246519"/>
                        <a:pt x="620492" y="246519"/>
                      </a:cubicBezTo>
                      <a:close/>
                      <a:moveTo>
                        <a:pt x="619044" y="246607"/>
                      </a:moveTo>
                      <a:cubicBezTo>
                        <a:pt x="619526" y="246607"/>
                        <a:pt x="619966" y="246563"/>
                        <a:pt x="620404" y="246475"/>
                      </a:cubicBezTo>
                      <a:cubicBezTo>
                        <a:pt x="620404" y="246607"/>
                        <a:pt x="620404" y="246783"/>
                        <a:pt x="620404" y="246914"/>
                      </a:cubicBezTo>
                      <a:cubicBezTo>
                        <a:pt x="620054" y="247178"/>
                        <a:pt x="619746" y="247485"/>
                        <a:pt x="619438" y="247793"/>
                      </a:cubicBezTo>
                      <a:cubicBezTo>
                        <a:pt x="619262" y="247398"/>
                        <a:pt x="619130" y="247002"/>
                        <a:pt x="618956" y="246651"/>
                      </a:cubicBezTo>
                      <a:cubicBezTo>
                        <a:pt x="618956" y="246651"/>
                        <a:pt x="618956" y="246651"/>
                        <a:pt x="618956" y="246651"/>
                      </a:cubicBezTo>
                      <a:close/>
                      <a:moveTo>
                        <a:pt x="618252" y="162985"/>
                      </a:moveTo>
                      <a:cubicBezTo>
                        <a:pt x="618208" y="163248"/>
                        <a:pt x="618120" y="163555"/>
                        <a:pt x="618076" y="163819"/>
                      </a:cubicBezTo>
                      <a:cubicBezTo>
                        <a:pt x="618076" y="163072"/>
                        <a:pt x="617988" y="162326"/>
                        <a:pt x="617858" y="161579"/>
                      </a:cubicBezTo>
                      <a:cubicBezTo>
                        <a:pt x="617946" y="162062"/>
                        <a:pt x="618076" y="162501"/>
                        <a:pt x="618208" y="162985"/>
                      </a:cubicBezTo>
                      <a:close/>
                      <a:moveTo>
                        <a:pt x="617286" y="157275"/>
                      </a:moveTo>
                      <a:cubicBezTo>
                        <a:pt x="617286" y="157275"/>
                        <a:pt x="617462" y="157275"/>
                        <a:pt x="617550" y="157275"/>
                      </a:cubicBezTo>
                      <a:cubicBezTo>
                        <a:pt x="617506" y="158022"/>
                        <a:pt x="617506" y="158812"/>
                        <a:pt x="617550" y="159559"/>
                      </a:cubicBezTo>
                      <a:cubicBezTo>
                        <a:pt x="617594" y="159998"/>
                        <a:pt x="617682" y="160437"/>
                        <a:pt x="617770" y="160920"/>
                      </a:cubicBezTo>
                      <a:cubicBezTo>
                        <a:pt x="617682" y="160481"/>
                        <a:pt x="617550" y="160086"/>
                        <a:pt x="617418" y="159691"/>
                      </a:cubicBezTo>
                      <a:cubicBezTo>
                        <a:pt x="617330" y="159471"/>
                        <a:pt x="617242" y="159251"/>
                        <a:pt x="617154" y="159032"/>
                      </a:cubicBezTo>
                      <a:cubicBezTo>
                        <a:pt x="617242" y="158461"/>
                        <a:pt x="617286" y="157846"/>
                        <a:pt x="617330" y="157275"/>
                      </a:cubicBezTo>
                      <a:close/>
                      <a:moveTo>
                        <a:pt x="609776" y="273617"/>
                      </a:moveTo>
                      <a:cubicBezTo>
                        <a:pt x="610128" y="273881"/>
                        <a:pt x="610522" y="274144"/>
                        <a:pt x="610874" y="274408"/>
                      </a:cubicBezTo>
                      <a:cubicBezTo>
                        <a:pt x="610698" y="274847"/>
                        <a:pt x="610566" y="275330"/>
                        <a:pt x="610390" y="275769"/>
                      </a:cubicBezTo>
                      <a:cubicBezTo>
                        <a:pt x="610128" y="275111"/>
                        <a:pt x="609864" y="274452"/>
                        <a:pt x="609556" y="273793"/>
                      </a:cubicBezTo>
                      <a:cubicBezTo>
                        <a:pt x="609600" y="273749"/>
                        <a:pt x="609688" y="273661"/>
                        <a:pt x="609732" y="273617"/>
                      </a:cubicBezTo>
                      <a:close/>
                      <a:moveTo>
                        <a:pt x="611182" y="148886"/>
                      </a:moveTo>
                      <a:cubicBezTo>
                        <a:pt x="611182" y="148886"/>
                        <a:pt x="611182" y="148886"/>
                        <a:pt x="611182" y="148886"/>
                      </a:cubicBezTo>
                      <a:cubicBezTo>
                        <a:pt x="611182" y="148886"/>
                        <a:pt x="611182" y="148886"/>
                        <a:pt x="611182" y="148886"/>
                      </a:cubicBezTo>
                      <a:cubicBezTo>
                        <a:pt x="611182" y="148886"/>
                        <a:pt x="611182" y="148886"/>
                        <a:pt x="611182" y="148886"/>
                      </a:cubicBezTo>
                      <a:close/>
                      <a:moveTo>
                        <a:pt x="605736" y="278712"/>
                      </a:moveTo>
                      <a:cubicBezTo>
                        <a:pt x="605736" y="278448"/>
                        <a:pt x="605692" y="278229"/>
                        <a:pt x="605648" y="277965"/>
                      </a:cubicBezTo>
                      <a:cubicBezTo>
                        <a:pt x="605911" y="277394"/>
                        <a:pt x="606218" y="276867"/>
                        <a:pt x="606438" y="276252"/>
                      </a:cubicBezTo>
                      <a:cubicBezTo>
                        <a:pt x="606438" y="276252"/>
                        <a:pt x="606526" y="276209"/>
                        <a:pt x="606570" y="276165"/>
                      </a:cubicBezTo>
                      <a:cubicBezTo>
                        <a:pt x="606702" y="276384"/>
                        <a:pt x="606878" y="276604"/>
                        <a:pt x="607009" y="276867"/>
                      </a:cubicBezTo>
                      <a:cubicBezTo>
                        <a:pt x="606570" y="277438"/>
                        <a:pt x="606130" y="278053"/>
                        <a:pt x="605736" y="278712"/>
                      </a:cubicBezTo>
                      <a:close/>
                      <a:moveTo>
                        <a:pt x="606922" y="275945"/>
                      </a:moveTo>
                      <a:cubicBezTo>
                        <a:pt x="606922" y="275945"/>
                        <a:pt x="607053" y="275857"/>
                        <a:pt x="607097" y="275813"/>
                      </a:cubicBezTo>
                      <a:cubicBezTo>
                        <a:pt x="607228" y="275857"/>
                        <a:pt x="607360" y="275945"/>
                        <a:pt x="607536" y="275989"/>
                      </a:cubicBezTo>
                      <a:cubicBezTo>
                        <a:pt x="607360" y="275989"/>
                        <a:pt x="607141" y="275945"/>
                        <a:pt x="606966" y="275901"/>
                      </a:cubicBezTo>
                      <a:close/>
                      <a:moveTo>
                        <a:pt x="605296" y="155167"/>
                      </a:moveTo>
                      <a:cubicBezTo>
                        <a:pt x="605648" y="154772"/>
                        <a:pt x="605955" y="154376"/>
                        <a:pt x="606262" y="153937"/>
                      </a:cubicBezTo>
                      <a:cubicBezTo>
                        <a:pt x="606438" y="153674"/>
                        <a:pt x="606570" y="153410"/>
                        <a:pt x="606702" y="153147"/>
                      </a:cubicBezTo>
                      <a:cubicBezTo>
                        <a:pt x="606966" y="153498"/>
                        <a:pt x="607228" y="153849"/>
                        <a:pt x="607448" y="154245"/>
                      </a:cubicBezTo>
                      <a:cubicBezTo>
                        <a:pt x="606526" y="155650"/>
                        <a:pt x="605648" y="157099"/>
                        <a:pt x="605076" y="158768"/>
                      </a:cubicBezTo>
                      <a:cubicBezTo>
                        <a:pt x="605252" y="157583"/>
                        <a:pt x="605296" y="156397"/>
                        <a:pt x="605296" y="155211"/>
                      </a:cubicBezTo>
                      <a:close/>
                      <a:moveTo>
                        <a:pt x="603891" y="143924"/>
                      </a:moveTo>
                      <a:cubicBezTo>
                        <a:pt x="603891" y="143924"/>
                        <a:pt x="604022" y="143924"/>
                        <a:pt x="604066" y="143924"/>
                      </a:cubicBezTo>
                      <a:cubicBezTo>
                        <a:pt x="604066" y="143924"/>
                        <a:pt x="604066" y="143968"/>
                        <a:pt x="604110" y="144011"/>
                      </a:cubicBezTo>
                      <a:cubicBezTo>
                        <a:pt x="604110" y="144758"/>
                        <a:pt x="604066" y="145461"/>
                        <a:pt x="604110" y="146207"/>
                      </a:cubicBezTo>
                      <a:cubicBezTo>
                        <a:pt x="604154" y="146778"/>
                        <a:pt x="604242" y="147349"/>
                        <a:pt x="604374" y="147920"/>
                      </a:cubicBezTo>
                      <a:cubicBezTo>
                        <a:pt x="604154" y="148184"/>
                        <a:pt x="603934" y="148447"/>
                        <a:pt x="603759" y="148755"/>
                      </a:cubicBezTo>
                      <a:cubicBezTo>
                        <a:pt x="603759" y="148447"/>
                        <a:pt x="603759" y="148184"/>
                        <a:pt x="603672" y="147876"/>
                      </a:cubicBezTo>
                      <a:cubicBezTo>
                        <a:pt x="603628" y="147569"/>
                        <a:pt x="603540" y="147217"/>
                        <a:pt x="603452" y="146910"/>
                      </a:cubicBezTo>
                      <a:cubicBezTo>
                        <a:pt x="603672" y="145944"/>
                        <a:pt x="603803" y="144934"/>
                        <a:pt x="603847" y="143880"/>
                      </a:cubicBezTo>
                      <a:close/>
                      <a:moveTo>
                        <a:pt x="603584" y="163512"/>
                      </a:moveTo>
                      <a:cubicBezTo>
                        <a:pt x="603584" y="163512"/>
                        <a:pt x="603672" y="163599"/>
                        <a:pt x="603715" y="163687"/>
                      </a:cubicBezTo>
                      <a:cubicBezTo>
                        <a:pt x="603715" y="163512"/>
                        <a:pt x="603715" y="163292"/>
                        <a:pt x="603759" y="163116"/>
                      </a:cubicBezTo>
                      <a:cubicBezTo>
                        <a:pt x="603978" y="162633"/>
                        <a:pt x="604198" y="162150"/>
                        <a:pt x="604374" y="161667"/>
                      </a:cubicBezTo>
                      <a:cubicBezTo>
                        <a:pt x="604198" y="162985"/>
                        <a:pt x="604154" y="164346"/>
                        <a:pt x="604374" y="165620"/>
                      </a:cubicBezTo>
                      <a:cubicBezTo>
                        <a:pt x="604066" y="165005"/>
                        <a:pt x="603715" y="164434"/>
                        <a:pt x="603364" y="163907"/>
                      </a:cubicBezTo>
                      <a:cubicBezTo>
                        <a:pt x="603452" y="163775"/>
                        <a:pt x="603496" y="163643"/>
                        <a:pt x="603584" y="163555"/>
                      </a:cubicBezTo>
                      <a:close/>
                      <a:moveTo>
                        <a:pt x="600553" y="301857"/>
                      </a:moveTo>
                      <a:cubicBezTo>
                        <a:pt x="600553" y="301857"/>
                        <a:pt x="600553" y="301901"/>
                        <a:pt x="600553" y="301945"/>
                      </a:cubicBezTo>
                      <a:cubicBezTo>
                        <a:pt x="600553" y="301945"/>
                        <a:pt x="600465" y="301945"/>
                        <a:pt x="600465" y="301945"/>
                      </a:cubicBezTo>
                      <a:cubicBezTo>
                        <a:pt x="600465" y="301945"/>
                        <a:pt x="600509" y="301857"/>
                        <a:pt x="600553" y="301814"/>
                      </a:cubicBezTo>
                      <a:close/>
                      <a:moveTo>
                        <a:pt x="599060" y="159383"/>
                      </a:moveTo>
                      <a:cubicBezTo>
                        <a:pt x="599060" y="159383"/>
                        <a:pt x="599148" y="159339"/>
                        <a:pt x="599192" y="159295"/>
                      </a:cubicBezTo>
                      <a:cubicBezTo>
                        <a:pt x="599367" y="159559"/>
                        <a:pt x="599587" y="159822"/>
                        <a:pt x="599762" y="160042"/>
                      </a:cubicBezTo>
                      <a:cubicBezTo>
                        <a:pt x="599587" y="160218"/>
                        <a:pt x="599455" y="160393"/>
                        <a:pt x="599323" y="160569"/>
                      </a:cubicBezTo>
                      <a:cubicBezTo>
                        <a:pt x="599236" y="160174"/>
                        <a:pt x="599192" y="159778"/>
                        <a:pt x="599060" y="159383"/>
                      </a:cubicBezTo>
                      <a:cubicBezTo>
                        <a:pt x="599060" y="159383"/>
                        <a:pt x="599060" y="159383"/>
                        <a:pt x="599060" y="159339"/>
                      </a:cubicBezTo>
                      <a:close/>
                      <a:moveTo>
                        <a:pt x="598182" y="133910"/>
                      </a:moveTo>
                      <a:cubicBezTo>
                        <a:pt x="598050" y="134305"/>
                        <a:pt x="597962" y="134701"/>
                        <a:pt x="597874" y="135096"/>
                      </a:cubicBezTo>
                      <a:cubicBezTo>
                        <a:pt x="597874" y="135096"/>
                        <a:pt x="597830" y="135096"/>
                        <a:pt x="597786" y="135140"/>
                      </a:cubicBezTo>
                      <a:cubicBezTo>
                        <a:pt x="597786" y="134920"/>
                        <a:pt x="597786" y="134657"/>
                        <a:pt x="597786" y="134437"/>
                      </a:cubicBezTo>
                      <a:cubicBezTo>
                        <a:pt x="597918" y="134261"/>
                        <a:pt x="598094" y="134042"/>
                        <a:pt x="598225" y="133866"/>
                      </a:cubicBezTo>
                      <a:close/>
                      <a:moveTo>
                        <a:pt x="596908" y="165883"/>
                      </a:moveTo>
                      <a:cubicBezTo>
                        <a:pt x="596908" y="165883"/>
                        <a:pt x="596908" y="165927"/>
                        <a:pt x="596908" y="165971"/>
                      </a:cubicBezTo>
                      <a:cubicBezTo>
                        <a:pt x="596908" y="165971"/>
                        <a:pt x="596908" y="165883"/>
                        <a:pt x="596908" y="165839"/>
                      </a:cubicBezTo>
                      <a:cubicBezTo>
                        <a:pt x="596908" y="165839"/>
                        <a:pt x="596908" y="165839"/>
                        <a:pt x="596908" y="165839"/>
                      </a:cubicBezTo>
                      <a:close/>
                      <a:moveTo>
                        <a:pt x="593658" y="160745"/>
                      </a:moveTo>
                      <a:cubicBezTo>
                        <a:pt x="593658" y="160745"/>
                        <a:pt x="593746" y="160789"/>
                        <a:pt x="593790" y="160833"/>
                      </a:cubicBezTo>
                      <a:cubicBezTo>
                        <a:pt x="593526" y="161360"/>
                        <a:pt x="593306" y="161887"/>
                        <a:pt x="593087" y="162414"/>
                      </a:cubicBezTo>
                      <a:cubicBezTo>
                        <a:pt x="592999" y="162457"/>
                        <a:pt x="592911" y="162501"/>
                        <a:pt x="592823" y="162589"/>
                      </a:cubicBezTo>
                      <a:cubicBezTo>
                        <a:pt x="592823" y="162589"/>
                        <a:pt x="592823" y="162589"/>
                        <a:pt x="592823" y="162589"/>
                      </a:cubicBezTo>
                      <a:cubicBezTo>
                        <a:pt x="593087" y="162062"/>
                        <a:pt x="593350" y="161535"/>
                        <a:pt x="593526" y="160964"/>
                      </a:cubicBezTo>
                      <a:cubicBezTo>
                        <a:pt x="593570" y="160920"/>
                        <a:pt x="593614" y="160876"/>
                        <a:pt x="593658" y="160833"/>
                      </a:cubicBezTo>
                      <a:close/>
                      <a:moveTo>
                        <a:pt x="590715" y="114893"/>
                      </a:moveTo>
                      <a:cubicBezTo>
                        <a:pt x="591110" y="115332"/>
                        <a:pt x="591506" y="115727"/>
                        <a:pt x="591945" y="116079"/>
                      </a:cubicBezTo>
                      <a:cubicBezTo>
                        <a:pt x="592296" y="116342"/>
                        <a:pt x="592692" y="116606"/>
                        <a:pt x="593043" y="116869"/>
                      </a:cubicBezTo>
                      <a:cubicBezTo>
                        <a:pt x="592955" y="117001"/>
                        <a:pt x="592867" y="117133"/>
                        <a:pt x="592779" y="117308"/>
                      </a:cubicBezTo>
                      <a:cubicBezTo>
                        <a:pt x="592648" y="117572"/>
                        <a:pt x="592516" y="117836"/>
                        <a:pt x="592428" y="118055"/>
                      </a:cubicBezTo>
                      <a:cubicBezTo>
                        <a:pt x="592076" y="118275"/>
                        <a:pt x="591725" y="118494"/>
                        <a:pt x="591418" y="118758"/>
                      </a:cubicBezTo>
                      <a:cubicBezTo>
                        <a:pt x="591286" y="118055"/>
                        <a:pt x="591154" y="117352"/>
                        <a:pt x="590891" y="116694"/>
                      </a:cubicBezTo>
                      <a:cubicBezTo>
                        <a:pt x="590803" y="116474"/>
                        <a:pt x="590715" y="116254"/>
                        <a:pt x="590583" y="116035"/>
                      </a:cubicBezTo>
                      <a:cubicBezTo>
                        <a:pt x="590627" y="115683"/>
                        <a:pt x="590715" y="115332"/>
                        <a:pt x="590715" y="114937"/>
                      </a:cubicBezTo>
                      <a:close/>
                      <a:moveTo>
                        <a:pt x="588826" y="340155"/>
                      </a:moveTo>
                      <a:cubicBezTo>
                        <a:pt x="589046" y="340726"/>
                        <a:pt x="589310" y="341341"/>
                        <a:pt x="589617" y="341956"/>
                      </a:cubicBezTo>
                      <a:cubicBezTo>
                        <a:pt x="589222" y="341824"/>
                        <a:pt x="588826" y="341736"/>
                        <a:pt x="588387" y="341648"/>
                      </a:cubicBezTo>
                      <a:cubicBezTo>
                        <a:pt x="588343" y="340770"/>
                        <a:pt x="588212" y="339935"/>
                        <a:pt x="588036" y="339189"/>
                      </a:cubicBezTo>
                      <a:cubicBezTo>
                        <a:pt x="587948" y="338794"/>
                        <a:pt x="587772" y="338398"/>
                        <a:pt x="587641" y="338003"/>
                      </a:cubicBezTo>
                      <a:cubicBezTo>
                        <a:pt x="587860" y="338135"/>
                        <a:pt x="588080" y="338266"/>
                        <a:pt x="588256" y="338442"/>
                      </a:cubicBezTo>
                      <a:cubicBezTo>
                        <a:pt x="588387" y="339057"/>
                        <a:pt x="588563" y="339628"/>
                        <a:pt x="588783" y="340199"/>
                      </a:cubicBezTo>
                      <a:close/>
                      <a:moveTo>
                        <a:pt x="587465" y="153278"/>
                      </a:moveTo>
                      <a:cubicBezTo>
                        <a:pt x="587465" y="153278"/>
                        <a:pt x="587816" y="153015"/>
                        <a:pt x="587948" y="152839"/>
                      </a:cubicBezTo>
                      <a:cubicBezTo>
                        <a:pt x="587992" y="153498"/>
                        <a:pt x="588080" y="154201"/>
                        <a:pt x="588212" y="154860"/>
                      </a:cubicBezTo>
                      <a:cubicBezTo>
                        <a:pt x="587685" y="154991"/>
                        <a:pt x="587202" y="155123"/>
                        <a:pt x="586718" y="155299"/>
                      </a:cubicBezTo>
                      <a:cubicBezTo>
                        <a:pt x="586982" y="154640"/>
                        <a:pt x="587245" y="153981"/>
                        <a:pt x="587421" y="153278"/>
                      </a:cubicBezTo>
                      <a:close/>
                      <a:moveTo>
                        <a:pt x="585752" y="116869"/>
                      </a:moveTo>
                      <a:cubicBezTo>
                        <a:pt x="585708" y="117133"/>
                        <a:pt x="585620" y="117440"/>
                        <a:pt x="585577" y="117704"/>
                      </a:cubicBezTo>
                      <a:cubicBezTo>
                        <a:pt x="585577" y="116957"/>
                        <a:pt x="585489" y="116210"/>
                        <a:pt x="585357" y="115464"/>
                      </a:cubicBezTo>
                      <a:cubicBezTo>
                        <a:pt x="585445" y="115947"/>
                        <a:pt x="585577" y="116386"/>
                        <a:pt x="585708" y="116869"/>
                      </a:cubicBezTo>
                      <a:close/>
                      <a:moveTo>
                        <a:pt x="584786" y="111160"/>
                      </a:moveTo>
                      <a:cubicBezTo>
                        <a:pt x="584786" y="111160"/>
                        <a:pt x="584962" y="111160"/>
                        <a:pt x="585049" y="111160"/>
                      </a:cubicBezTo>
                      <a:cubicBezTo>
                        <a:pt x="585006" y="111906"/>
                        <a:pt x="585006" y="112697"/>
                        <a:pt x="585049" y="113444"/>
                      </a:cubicBezTo>
                      <a:cubicBezTo>
                        <a:pt x="585093" y="113883"/>
                        <a:pt x="585181" y="114322"/>
                        <a:pt x="585269" y="114805"/>
                      </a:cubicBezTo>
                      <a:cubicBezTo>
                        <a:pt x="585181" y="114366"/>
                        <a:pt x="585049" y="113971"/>
                        <a:pt x="584918" y="113575"/>
                      </a:cubicBezTo>
                      <a:cubicBezTo>
                        <a:pt x="584830" y="113356"/>
                        <a:pt x="584742" y="113136"/>
                        <a:pt x="584654" y="112917"/>
                      </a:cubicBezTo>
                      <a:cubicBezTo>
                        <a:pt x="584742" y="112346"/>
                        <a:pt x="584786" y="111731"/>
                        <a:pt x="584830" y="111160"/>
                      </a:cubicBezTo>
                      <a:close/>
                      <a:moveTo>
                        <a:pt x="583600" y="154508"/>
                      </a:moveTo>
                      <a:cubicBezTo>
                        <a:pt x="583600" y="154508"/>
                        <a:pt x="583995" y="154289"/>
                        <a:pt x="584171" y="154157"/>
                      </a:cubicBezTo>
                      <a:cubicBezTo>
                        <a:pt x="583864" y="154596"/>
                        <a:pt x="583600" y="155079"/>
                        <a:pt x="583337" y="155562"/>
                      </a:cubicBezTo>
                      <a:cubicBezTo>
                        <a:pt x="583425" y="155211"/>
                        <a:pt x="583512" y="154903"/>
                        <a:pt x="583600" y="154552"/>
                      </a:cubicBezTo>
                      <a:close/>
                      <a:moveTo>
                        <a:pt x="582897" y="345513"/>
                      </a:moveTo>
                      <a:cubicBezTo>
                        <a:pt x="583117" y="345645"/>
                        <a:pt x="583337" y="345777"/>
                        <a:pt x="583600" y="345909"/>
                      </a:cubicBezTo>
                      <a:cubicBezTo>
                        <a:pt x="583688" y="346172"/>
                        <a:pt x="583776" y="346436"/>
                        <a:pt x="583820" y="346743"/>
                      </a:cubicBezTo>
                      <a:cubicBezTo>
                        <a:pt x="583512" y="346348"/>
                        <a:pt x="583205" y="345996"/>
                        <a:pt x="582897" y="345645"/>
                      </a:cubicBezTo>
                      <a:cubicBezTo>
                        <a:pt x="582897" y="345601"/>
                        <a:pt x="582897" y="345557"/>
                        <a:pt x="582897" y="345513"/>
                      </a:cubicBezTo>
                      <a:close/>
                      <a:moveTo>
                        <a:pt x="580043" y="359084"/>
                      </a:moveTo>
                      <a:cubicBezTo>
                        <a:pt x="580262" y="358645"/>
                        <a:pt x="580438" y="358250"/>
                        <a:pt x="580614" y="357811"/>
                      </a:cubicBezTo>
                      <a:cubicBezTo>
                        <a:pt x="580745" y="358118"/>
                        <a:pt x="580833" y="358426"/>
                        <a:pt x="580965" y="358733"/>
                      </a:cubicBezTo>
                      <a:cubicBezTo>
                        <a:pt x="581316" y="359436"/>
                        <a:pt x="581755" y="360138"/>
                        <a:pt x="582063" y="360841"/>
                      </a:cubicBezTo>
                      <a:cubicBezTo>
                        <a:pt x="582063" y="360841"/>
                        <a:pt x="582063" y="360841"/>
                        <a:pt x="582063" y="360841"/>
                      </a:cubicBezTo>
                      <a:cubicBezTo>
                        <a:pt x="581404" y="360270"/>
                        <a:pt x="580657" y="359787"/>
                        <a:pt x="579955" y="359304"/>
                      </a:cubicBezTo>
                      <a:cubicBezTo>
                        <a:pt x="579955" y="359260"/>
                        <a:pt x="580043" y="359216"/>
                        <a:pt x="580043" y="359128"/>
                      </a:cubicBezTo>
                      <a:close/>
                      <a:moveTo>
                        <a:pt x="578681" y="102771"/>
                      </a:moveTo>
                      <a:cubicBezTo>
                        <a:pt x="578681" y="102771"/>
                        <a:pt x="578681" y="102771"/>
                        <a:pt x="578681" y="102771"/>
                      </a:cubicBezTo>
                      <a:cubicBezTo>
                        <a:pt x="578681" y="102771"/>
                        <a:pt x="578681" y="102771"/>
                        <a:pt x="578681" y="102771"/>
                      </a:cubicBezTo>
                      <a:cubicBezTo>
                        <a:pt x="578681" y="102771"/>
                        <a:pt x="578681" y="102771"/>
                        <a:pt x="578681" y="102771"/>
                      </a:cubicBezTo>
                      <a:close/>
                      <a:moveTo>
                        <a:pt x="19588" y="269840"/>
                      </a:moveTo>
                      <a:cubicBezTo>
                        <a:pt x="18842" y="270763"/>
                        <a:pt x="18227" y="271729"/>
                        <a:pt x="17744" y="272651"/>
                      </a:cubicBezTo>
                      <a:cubicBezTo>
                        <a:pt x="17217" y="273749"/>
                        <a:pt x="16909" y="274891"/>
                        <a:pt x="16734" y="276077"/>
                      </a:cubicBezTo>
                      <a:cubicBezTo>
                        <a:pt x="16163" y="275945"/>
                        <a:pt x="15548" y="275857"/>
                        <a:pt x="14977" y="275769"/>
                      </a:cubicBezTo>
                      <a:cubicBezTo>
                        <a:pt x="14142" y="273925"/>
                        <a:pt x="13000" y="272168"/>
                        <a:pt x="11507" y="270894"/>
                      </a:cubicBezTo>
                      <a:cubicBezTo>
                        <a:pt x="10717" y="270236"/>
                        <a:pt x="9882" y="269621"/>
                        <a:pt x="9180" y="268918"/>
                      </a:cubicBezTo>
                      <a:cubicBezTo>
                        <a:pt x="9443" y="268962"/>
                        <a:pt x="9706" y="269050"/>
                        <a:pt x="9970" y="269094"/>
                      </a:cubicBezTo>
                      <a:cubicBezTo>
                        <a:pt x="12122" y="270499"/>
                        <a:pt x="14625" y="271553"/>
                        <a:pt x="17129" y="272300"/>
                      </a:cubicBezTo>
                      <a:cubicBezTo>
                        <a:pt x="16777" y="271158"/>
                        <a:pt x="16426" y="269972"/>
                        <a:pt x="15987" y="268830"/>
                      </a:cubicBezTo>
                      <a:cubicBezTo>
                        <a:pt x="16602" y="268698"/>
                        <a:pt x="17173" y="268479"/>
                        <a:pt x="17788" y="268259"/>
                      </a:cubicBezTo>
                      <a:cubicBezTo>
                        <a:pt x="18051" y="268435"/>
                        <a:pt x="18315" y="268654"/>
                        <a:pt x="18578" y="268830"/>
                      </a:cubicBezTo>
                      <a:cubicBezTo>
                        <a:pt x="18578" y="268523"/>
                        <a:pt x="18578" y="268215"/>
                        <a:pt x="18578" y="267908"/>
                      </a:cubicBezTo>
                      <a:cubicBezTo>
                        <a:pt x="18973" y="267732"/>
                        <a:pt x="19369" y="267513"/>
                        <a:pt x="19720" y="267293"/>
                      </a:cubicBezTo>
                      <a:cubicBezTo>
                        <a:pt x="19852" y="267776"/>
                        <a:pt x="19984" y="268259"/>
                        <a:pt x="20159" y="268742"/>
                      </a:cubicBezTo>
                      <a:cubicBezTo>
                        <a:pt x="19940" y="269094"/>
                        <a:pt x="19764" y="269445"/>
                        <a:pt x="19588" y="269840"/>
                      </a:cubicBezTo>
                      <a:close/>
                      <a:moveTo>
                        <a:pt x="25298" y="284509"/>
                      </a:moveTo>
                      <a:cubicBezTo>
                        <a:pt x="25517" y="283060"/>
                        <a:pt x="25605" y="281567"/>
                        <a:pt x="25605" y="280073"/>
                      </a:cubicBezTo>
                      <a:cubicBezTo>
                        <a:pt x="26089" y="279590"/>
                        <a:pt x="26527" y="279107"/>
                        <a:pt x="26923" y="278580"/>
                      </a:cubicBezTo>
                      <a:cubicBezTo>
                        <a:pt x="27011" y="279063"/>
                        <a:pt x="27143" y="279590"/>
                        <a:pt x="27099" y="280117"/>
                      </a:cubicBezTo>
                      <a:cubicBezTo>
                        <a:pt x="27713" y="279678"/>
                        <a:pt x="28285" y="279151"/>
                        <a:pt x="28855" y="278580"/>
                      </a:cubicBezTo>
                      <a:cubicBezTo>
                        <a:pt x="28855" y="278580"/>
                        <a:pt x="28855" y="278624"/>
                        <a:pt x="28855" y="278668"/>
                      </a:cubicBezTo>
                      <a:cubicBezTo>
                        <a:pt x="27450" y="280513"/>
                        <a:pt x="26089" y="282401"/>
                        <a:pt x="25254" y="284553"/>
                      </a:cubicBezTo>
                      <a:close/>
                      <a:moveTo>
                        <a:pt x="27274" y="267161"/>
                      </a:moveTo>
                      <a:cubicBezTo>
                        <a:pt x="27494" y="265712"/>
                        <a:pt x="27581" y="264219"/>
                        <a:pt x="27581" y="262725"/>
                      </a:cubicBezTo>
                      <a:cubicBezTo>
                        <a:pt x="28065" y="262242"/>
                        <a:pt x="28548" y="261715"/>
                        <a:pt x="28943" y="261188"/>
                      </a:cubicBezTo>
                      <a:cubicBezTo>
                        <a:pt x="29383" y="260617"/>
                        <a:pt x="29777" y="260002"/>
                        <a:pt x="30173" y="259387"/>
                      </a:cubicBezTo>
                      <a:cubicBezTo>
                        <a:pt x="30349" y="260046"/>
                        <a:pt x="30656" y="260661"/>
                        <a:pt x="30875" y="261320"/>
                      </a:cubicBezTo>
                      <a:cubicBezTo>
                        <a:pt x="29470" y="263165"/>
                        <a:pt x="28109" y="265053"/>
                        <a:pt x="27274" y="267205"/>
                      </a:cubicBezTo>
                      <a:close/>
                      <a:moveTo>
                        <a:pt x="33950" y="282050"/>
                      </a:moveTo>
                      <a:cubicBezTo>
                        <a:pt x="33423" y="282401"/>
                        <a:pt x="32939" y="282797"/>
                        <a:pt x="32457" y="283192"/>
                      </a:cubicBezTo>
                      <a:cubicBezTo>
                        <a:pt x="31929" y="283675"/>
                        <a:pt x="31403" y="284202"/>
                        <a:pt x="30919" y="284773"/>
                      </a:cubicBezTo>
                      <a:cubicBezTo>
                        <a:pt x="30831" y="283807"/>
                        <a:pt x="30656" y="282840"/>
                        <a:pt x="30437" y="281874"/>
                      </a:cubicBezTo>
                      <a:cubicBezTo>
                        <a:pt x="30656" y="282226"/>
                        <a:pt x="30831" y="282621"/>
                        <a:pt x="31051" y="283016"/>
                      </a:cubicBezTo>
                      <a:cubicBezTo>
                        <a:pt x="32193" y="280776"/>
                        <a:pt x="33335" y="278448"/>
                        <a:pt x="33819" y="275989"/>
                      </a:cubicBezTo>
                      <a:cubicBezTo>
                        <a:pt x="33819" y="277438"/>
                        <a:pt x="34037" y="278888"/>
                        <a:pt x="34345" y="280337"/>
                      </a:cubicBezTo>
                      <a:cubicBezTo>
                        <a:pt x="34169" y="280908"/>
                        <a:pt x="34081" y="281479"/>
                        <a:pt x="33994" y="282050"/>
                      </a:cubicBezTo>
                      <a:close/>
                      <a:moveTo>
                        <a:pt x="33115" y="267249"/>
                      </a:moveTo>
                      <a:cubicBezTo>
                        <a:pt x="33115" y="267249"/>
                        <a:pt x="33115" y="267161"/>
                        <a:pt x="33071" y="267117"/>
                      </a:cubicBezTo>
                      <a:cubicBezTo>
                        <a:pt x="32983" y="266898"/>
                        <a:pt x="32896" y="266722"/>
                        <a:pt x="32764" y="266546"/>
                      </a:cubicBezTo>
                      <a:cubicBezTo>
                        <a:pt x="32677" y="265888"/>
                        <a:pt x="32589" y="265229"/>
                        <a:pt x="32413" y="264570"/>
                      </a:cubicBezTo>
                      <a:cubicBezTo>
                        <a:pt x="32633" y="264921"/>
                        <a:pt x="32808" y="265317"/>
                        <a:pt x="33027" y="265712"/>
                      </a:cubicBezTo>
                      <a:cubicBezTo>
                        <a:pt x="34169" y="263472"/>
                        <a:pt x="35311" y="261144"/>
                        <a:pt x="35795" y="258685"/>
                      </a:cubicBezTo>
                      <a:cubicBezTo>
                        <a:pt x="35839" y="260441"/>
                        <a:pt x="36102" y="262242"/>
                        <a:pt x="36497" y="263999"/>
                      </a:cubicBezTo>
                      <a:cubicBezTo>
                        <a:pt x="36453" y="263999"/>
                        <a:pt x="36365" y="263911"/>
                        <a:pt x="36321" y="263867"/>
                      </a:cubicBezTo>
                      <a:cubicBezTo>
                        <a:pt x="36321" y="264043"/>
                        <a:pt x="36321" y="264263"/>
                        <a:pt x="36321" y="264438"/>
                      </a:cubicBezTo>
                      <a:cubicBezTo>
                        <a:pt x="35663" y="264877"/>
                        <a:pt x="35004" y="265361"/>
                        <a:pt x="34433" y="265888"/>
                      </a:cubicBezTo>
                      <a:cubicBezTo>
                        <a:pt x="33950" y="266327"/>
                        <a:pt x="33511" y="266766"/>
                        <a:pt x="33071" y="267249"/>
                      </a:cubicBezTo>
                      <a:close/>
                      <a:moveTo>
                        <a:pt x="36717" y="280469"/>
                      </a:moveTo>
                      <a:cubicBezTo>
                        <a:pt x="36365" y="280644"/>
                        <a:pt x="36015" y="280820"/>
                        <a:pt x="35707" y="280996"/>
                      </a:cubicBezTo>
                      <a:cubicBezTo>
                        <a:pt x="35575" y="280864"/>
                        <a:pt x="35443" y="280732"/>
                        <a:pt x="35311" y="280644"/>
                      </a:cubicBezTo>
                      <a:cubicBezTo>
                        <a:pt x="36497" y="279459"/>
                        <a:pt x="37639" y="278229"/>
                        <a:pt x="38605" y="276867"/>
                      </a:cubicBezTo>
                      <a:cubicBezTo>
                        <a:pt x="39001" y="276604"/>
                        <a:pt x="39352" y="276340"/>
                        <a:pt x="39703" y="276077"/>
                      </a:cubicBezTo>
                      <a:cubicBezTo>
                        <a:pt x="38561" y="277394"/>
                        <a:pt x="37551" y="278932"/>
                        <a:pt x="36717" y="280513"/>
                      </a:cubicBezTo>
                      <a:close/>
                      <a:moveTo>
                        <a:pt x="43173" y="257191"/>
                      </a:moveTo>
                      <a:cubicBezTo>
                        <a:pt x="43173" y="257191"/>
                        <a:pt x="43173" y="257191"/>
                        <a:pt x="43173" y="257148"/>
                      </a:cubicBezTo>
                      <a:cubicBezTo>
                        <a:pt x="43173" y="257148"/>
                        <a:pt x="43173" y="257235"/>
                        <a:pt x="43173" y="257279"/>
                      </a:cubicBezTo>
                      <a:cubicBezTo>
                        <a:pt x="41373" y="258904"/>
                        <a:pt x="39923" y="260969"/>
                        <a:pt x="38781" y="263121"/>
                      </a:cubicBezTo>
                      <a:cubicBezTo>
                        <a:pt x="38123" y="263428"/>
                        <a:pt x="37507" y="263823"/>
                        <a:pt x="36849" y="264175"/>
                      </a:cubicBezTo>
                      <a:cubicBezTo>
                        <a:pt x="36761" y="264131"/>
                        <a:pt x="36673" y="264087"/>
                        <a:pt x="36629" y="263999"/>
                      </a:cubicBezTo>
                      <a:cubicBezTo>
                        <a:pt x="38605" y="262067"/>
                        <a:pt x="40581" y="260090"/>
                        <a:pt x="41767" y="257631"/>
                      </a:cubicBezTo>
                      <a:cubicBezTo>
                        <a:pt x="41987" y="257235"/>
                        <a:pt x="42163" y="256752"/>
                        <a:pt x="42339" y="256313"/>
                      </a:cubicBezTo>
                      <a:cubicBezTo>
                        <a:pt x="42645" y="256621"/>
                        <a:pt x="42953" y="256884"/>
                        <a:pt x="43305" y="257148"/>
                      </a:cubicBezTo>
                      <a:cubicBezTo>
                        <a:pt x="43305" y="257148"/>
                        <a:pt x="43305" y="257148"/>
                        <a:pt x="43305" y="257148"/>
                      </a:cubicBezTo>
                      <a:close/>
                      <a:moveTo>
                        <a:pt x="50903" y="239141"/>
                      </a:moveTo>
                      <a:cubicBezTo>
                        <a:pt x="50331" y="239009"/>
                        <a:pt x="49717" y="238921"/>
                        <a:pt x="49147" y="238833"/>
                      </a:cubicBezTo>
                      <a:cubicBezTo>
                        <a:pt x="48311" y="236989"/>
                        <a:pt x="47169" y="235232"/>
                        <a:pt x="45677" y="233958"/>
                      </a:cubicBezTo>
                      <a:cubicBezTo>
                        <a:pt x="44885" y="233299"/>
                        <a:pt x="44051" y="232685"/>
                        <a:pt x="43349" y="231982"/>
                      </a:cubicBezTo>
                      <a:cubicBezTo>
                        <a:pt x="43613" y="232026"/>
                        <a:pt x="43831" y="232114"/>
                        <a:pt x="44139" y="232158"/>
                      </a:cubicBezTo>
                      <a:cubicBezTo>
                        <a:pt x="45369" y="232948"/>
                        <a:pt x="46731" y="233607"/>
                        <a:pt x="48135" y="234222"/>
                      </a:cubicBezTo>
                      <a:cubicBezTo>
                        <a:pt x="47653" y="234266"/>
                        <a:pt x="47213" y="234310"/>
                        <a:pt x="46731" y="234222"/>
                      </a:cubicBezTo>
                      <a:cubicBezTo>
                        <a:pt x="47741" y="235803"/>
                        <a:pt x="49409" y="237296"/>
                        <a:pt x="51079" y="238394"/>
                      </a:cubicBezTo>
                      <a:cubicBezTo>
                        <a:pt x="51035" y="238658"/>
                        <a:pt x="50947" y="238921"/>
                        <a:pt x="50903" y="239185"/>
                      </a:cubicBezTo>
                      <a:close/>
                      <a:moveTo>
                        <a:pt x="53143" y="257938"/>
                      </a:moveTo>
                      <a:cubicBezTo>
                        <a:pt x="52835" y="257938"/>
                        <a:pt x="52484" y="258026"/>
                        <a:pt x="52177" y="258070"/>
                      </a:cubicBezTo>
                      <a:cubicBezTo>
                        <a:pt x="52397" y="257938"/>
                        <a:pt x="52615" y="257806"/>
                        <a:pt x="52835" y="257675"/>
                      </a:cubicBezTo>
                      <a:cubicBezTo>
                        <a:pt x="52967" y="257762"/>
                        <a:pt x="53055" y="257850"/>
                        <a:pt x="53187" y="257894"/>
                      </a:cubicBezTo>
                      <a:cubicBezTo>
                        <a:pt x="53187" y="257894"/>
                        <a:pt x="53187" y="257894"/>
                        <a:pt x="53143" y="257894"/>
                      </a:cubicBezTo>
                      <a:close/>
                      <a:moveTo>
                        <a:pt x="50947" y="233695"/>
                      </a:moveTo>
                      <a:cubicBezTo>
                        <a:pt x="50947" y="233695"/>
                        <a:pt x="50815" y="233695"/>
                        <a:pt x="50771" y="233695"/>
                      </a:cubicBezTo>
                      <a:cubicBezTo>
                        <a:pt x="50551" y="233080"/>
                        <a:pt x="50375" y="232465"/>
                        <a:pt x="50157" y="231850"/>
                      </a:cubicBezTo>
                      <a:cubicBezTo>
                        <a:pt x="50771" y="231718"/>
                        <a:pt x="51342" y="231499"/>
                        <a:pt x="51957" y="231279"/>
                      </a:cubicBezTo>
                      <a:cubicBezTo>
                        <a:pt x="52221" y="231455"/>
                        <a:pt x="52484" y="231674"/>
                        <a:pt x="52747" y="231850"/>
                      </a:cubicBezTo>
                      <a:cubicBezTo>
                        <a:pt x="52747" y="231543"/>
                        <a:pt x="52747" y="231235"/>
                        <a:pt x="52747" y="230928"/>
                      </a:cubicBezTo>
                      <a:cubicBezTo>
                        <a:pt x="53143" y="230752"/>
                        <a:pt x="53538" y="230532"/>
                        <a:pt x="53889" y="230313"/>
                      </a:cubicBezTo>
                      <a:cubicBezTo>
                        <a:pt x="54021" y="230796"/>
                        <a:pt x="54153" y="231279"/>
                        <a:pt x="54329" y="231762"/>
                      </a:cubicBezTo>
                      <a:cubicBezTo>
                        <a:pt x="54109" y="232114"/>
                        <a:pt x="53933" y="232465"/>
                        <a:pt x="53757" y="232860"/>
                      </a:cubicBezTo>
                      <a:cubicBezTo>
                        <a:pt x="53582" y="233124"/>
                        <a:pt x="53407" y="233387"/>
                        <a:pt x="53187" y="233607"/>
                      </a:cubicBezTo>
                      <a:cubicBezTo>
                        <a:pt x="52440" y="233607"/>
                        <a:pt x="51649" y="233563"/>
                        <a:pt x="50903" y="233651"/>
                      </a:cubicBezTo>
                      <a:close/>
                      <a:moveTo>
                        <a:pt x="54811" y="257894"/>
                      </a:moveTo>
                      <a:cubicBezTo>
                        <a:pt x="54285" y="257894"/>
                        <a:pt x="53713" y="257894"/>
                        <a:pt x="53231" y="257894"/>
                      </a:cubicBezTo>
                      <a:cubicBezTo>
                        <a:pt x="53231" y="257718"/>
                        <a:pt x="53231" y="257543"/>
                        <a:pt x="53231" y="257411"/>
                      </a:cubicBezTo>
                      <a:cubicBezTo>
                        <a:pt x="53625" y="257148"/>
                        <a:pt x="54065" y="256840"/>
                        <a:pt x="54417" y="256533"/>
                      </a:cubicBezTo>
                      <a:cubicBezTo>
                        <a:pt x="54549" y="256972"/>
                        <a:pt x="54680" y="257411"/>
                        <a:pt x="54811" y="257850"/>
                      </a:cubicBezTo>
                      <a:cubicBezTo>
                        <a:pt x="54811" y="257850"/>
                        <a:pt x="54811" y="257850"/>
                        <a:pt x="54811" y="257850"/>
                      </a:cubicBezTo>
                      <a:close/>
                      <a:moveTo>
                        <a:pt x="66582" y="272871"/>
                      </a:moveTo>
                      <a:cubicBezTo>
                        <a:pt x="66582" y="272871"/>
                        <a:pt x="66582" y="272871"/>
                        <a:pt x="66582" y="272827"/>
                      </a:cubicBezTo>
                      <a:cubicBezTo>
                        <a:pt x="66582" y="272827"/>
                        <a:pt x="66582" y="272827"/>
                        <a:pt x="66582" y="272871"/>
                      </a:cubicBezTo>
                      <a:cubicBezTo>
                        <a:pt x="66582" y="272871"/>
                        <a:pt x="66582" y="272871"/>
                        <a:pt x="66582" y="272871"/>
                      </a:cubicBezTo>
                      <a:close/>
                      <a:moveTo>
                        <a:pt x="67592" y="227809"/>
                      </a:moveTo>
                      <a:cubicBezTo>
                        <a:pt x="67856" y="227326"/>
                        <a:pt x="68075" y="226843"/>
                        <a:pt x="68295" y="226360"/>
                      </a:cubicBezTo>
                      <a:cubicBezTo>
                        <a:pt x="68515" y="227107"/>
                        <a:pt x="68734" y="227853"/>
                        <a:pt x="68997" y="228600"/>
                      </a:cubicBezTo>
                      <a:cubicBezTo>
                        <a:pt x="68910" y="228644"/>
                        <a:pt x="68822" y="228732"/>
                        <a:pt x="68778" y="228776"/>
                      </a:cubicBezTo>
                      <a:cubicBezTo>
                        <a:pt x="68383" y="228468"/>
                        <a:pt x="67987" y="228161"/>
                        <a:pt x="67592" y="227809"/>
                      </a:cubicBezTo>
                      <a:close/>
                      <a:moveTo>
                        <a:pt x="69569" y="270543"/>
                      </a:moveTo>
                      <a:cubicBezTo>
                        <a:pt x="69173" y="270763"/>
                        <a:pt x="68822" y="270982"/>
                        <a:pt x="68471" y="271246"/>
                      </a:cubicBezTo>
                      <a:cubicBezTo>
                        <a:pt x="68690" y="270807"/>
                        <a:pt x="68866" y="270323"/>
                        <a:pt x="69041" y="269884"/>
                      </a:cubicBezTo>
                      <a:cubicBezTo>
                        <a:pt x="69041" y="270104"/>
                        <a:pt x="69129" y="270323"/>
                        <a:pt x="69173" y="270499"/>
                      </a:cubicBezTo>
                      <a:cubicBezTo>
                        <a:pt x="69349" y="270323"/>
                        <a:pt x="69481" y="270192"/>
                        <a:pt x="69656" y="270016"/>
                      </a:cubicBezTo>
                      <a:cubicBezTo>
                        <a:pt x="69656" y="270192"/>
                        <a:pt x="69613" y="270367"/>
                        <a:pt x="69613" y="270543"/>
                      </a:cubicBezTo>
                      <a:close/>
                      <a:moveTo>
                        <a:pt x="71106" y="213755"/>
                      </a:moveTo>
                      <a:cubicBezTo>
                        <a:pt x="71369" y="213755"/>
                        <a:pt x="71589" y="213667"/>
                        <a:pt x="71852" y="213624"/>
                      </a:cubicBezTo>
                      <a:cubicBezTo>
                        <a:pt x="71677" y="213887"/>
                        <a:pt x="71589" y="214151"/>
                        <a:pt x="71457" y="214370"/>
                      </a:cubicBezTo>
                      <a:cubicBezTo>
                        <a:pt x="71325" y="214151"/>
                        <a:pt x="71237" y="213931"/>
                        <a:pt x="71106" y="213711"/>
                      </a:cubicBezTo>
                      <a:close/>
                      <a:moveTo>
                        <a:pt x="72072" y="226536"/>
                      </a:moveTo>
                      <a:cubicBezTo>
                        <a:pt x="72072" y="226536"/>
                        <a:pt x="71765" y="226360"/>
                        <a:pt x="71633" y="226272"/>
                      </a:cubicBezTo>
                      <a:cubicBezTo>
                        <a:pt x="71852" y="226272"/>
                        <a:pt x="72072" y="226360"/>
                        <a:pt x="72291" y="226404"/>
                      </a:cubicBezTo>
                      <a:cubicBezTo>
                        <a:pt x="72204" y="226404"/>
                        <a:pt x="72160" y="226492"/>
                        <a:pt x="72072" y="226536"/>
                      </a:cubicBezTo>
                      <a:close/>
                      <a:moveTo>
                        <a:pt x="73961" y="224296"/>
                      </a:moveTo>
                      <a:cubicBezTo>
                        <a:pt x="73565" y="224911"/>
                        <a:pt x="73170" y="225482"/>
                        <a:pt x="72819" y="226097"/>
                      </a:cubicBezTo>
                      <a:cubicBezTo>
                        <a:pt x="72775" y="226097"/>
                        <a:pt x="72731" y="226140"/>
                        <a:pt x="72687" y="226184"/>
                      </a:cubicBezTo>
                      <a:cubicBezTo>
                        <a:pt x="72555" y="225921"/>
                        <a:pt x="72423" y="225657"/>
                        <a:pt x="72291" y="225394"/>
                      </a:cubicBezTo>
                      <a:cubicBezTo>
                        <a:pt x="72906" y="224779"/>
                        <a:pt x="73433" y="224120"/>
                        <a:pt x="73961" y="223461"/>
                      </a:cubicBezTo>
                      <a:cubicBezTo>
                        <a:pt x="73961" y="223725"/>
                        <a:pt x="73961" y="224032"/>
                        <a:pt x="73961" y="224296"/>
                      </a:cubicBezTo>
                      <a:close/>
                      <a:moveTo>
                        <a:pt x="78308" y="207958"/>
                      </a:moveTo>
                      <a:cubicBezTo>
                        <a:pt x="78265" y="207738"/>
                        <a:pt x="78177" y="207519"/>
                        <a:pt x="78133" y="207299"/>
                      </a:cubicBezTo>
                      <a:cubicBezTo>
                        <a:pt x="78177" y="207123"/>
                        <a:pt x="78221" y="206948"/>
                        <a:pt x="78308" y="206772"/>
                      </a:cubicBezTo>
                      <a:cubicBezTo>
                        <a:pt x="78396" y="206772"/>
                        <a:pt x="78484" y="206728"/>
                        <a:pt x="78572" y="206684"/>
                      </a:cubicBezTo>
                      <a:cubicBezTo>
                        <a:pt x="78572" y="206992"/>
                        <a:pt x="78572" y="207255"/>
                        <a:pt x="78572" y="207563"/>
                      </a:cubicBezTo>
                      <a:cubicBezTo>
                        <a:pt x="78484" y="207694"/>
                        <a:pt x="78396" y="207826"/>
                        <a:pt x="78352" y="207958"/>
                      </a:cubicBezTo>
                      <a:close/>
                      <a:moveTo>
                        <a:pt x="78616" y="206026"/>
                      </a:moveTo>
                      <a:cubicBezTo>
                        <a:pt x="78616" y="206026"/>
                        <a:pt x="78528" y="205982"/>
                        <a:pt x="78528" y="205938"/>
                      </a:cubicBezTo>
                      <a:cubicBezTo>
                        <a:pt x="78616" y="205542"/>
                        <a:pt x="78704" y="205103"/>
                        <a:pt x="78748" y="204664"/>
                      </a:cubicBezTo>
                      <a:cubicBezTo>
                        <a:pt x="78748" y="204664"/>
                        <a:pt x="78748" y="204664"/>
                        <a:pt x="78792" y="204664"/>
                      </a:cubicBezTo>
                      <a:cubicBezTo>
                        <a:pt x="78704" y="205103"/>
                        <a:pt x="78660" y="205542"/>
                        <a:pt x="78616" y="205982"/>
                      </a:cubicBezTo>
                      <a:close/>
                      <a:moveTo>
                        <a:pt x="78792" y="191840"/>
                      </a:moveTo>
                      <a:cubicBezTo>
                        <a:pt x="79450" y="192103"/>
                        <a:pt x="80109" y="192279"/>
                        <a:pt x="80812" y="192498"/>
                      </a:cubicBezTo>
                      <a:cubicBezTo>
                        <a:pt x="80812" y="192586"/>
                        <a:pt x="80856" y="192674"/>
                        <a:pt x="80900" y="192806"/>
                      </a:cubicBezTo>
                      <a:cubicBezTo>
                        <a:pt x="80417" y="193069"/>
                        <a:pt x="79934" y="193333"/>
                        <a:pt x="79406" y="193596"/>
                      </a:cubicBezTo>
                      <a:cubicBezTo>
                        <a:pt x="79231" y="193025"/>
                        <a:pt x="79055" y="192454"/>
                        <a:pt x="78792" y="191883"/>
                      </a:cubicBezTo>
                      <a:close/>
                      <a:moveTo>
                        <a:pt x="81471" y="197154"/>
                      </a:moveTo>
                      <a:cubicBezTo>
                        <a:pt x="80944" y="196715"/>
                        <a:pt x="80417" y="196275"/>
                        <a:pt x="79890" y="195880"/>
                      </a:cubicBezTo>
                      <a:cubicBezTo>
                        <a:pt x="79890" y="195748"/>
                        <a:pt x="79846" y="195617"/>
                        <a:pt x="79802" y="195441"/>
                      </a:cubicBezTo>
                      <a:cubicBezTo>
                        <a:pt x="80417" y="195748"/>
                        <a:pt x="81032" y="196056"/>
                        <a:pt x="81690" y="196275"/>
                      </a:cubicBezTo>
                      <a:cubicBezTo>
                        <a:pt x="81646" y="196583"/>
                        <a:pt x="81558" y="196846"/>
                        <a:pt x="81471" y="197154"/>
                      </a:cubicBezTo>
                      <a:close/>
                      <a:moveTo>
                        <a:pt x="81910" y="197549"/>
                      </a:moveTo>
                      <a:cubicBezTo>
                        <a:pt x="81910" y="197549"/>
                        <a:pt x="82261" y="197417"/>
                        <a:pt x="82437" y="197373"/>
                      </a:cubicBezTo>
                      <a:cubicBezTo>
                        <a:pt x="82700" y="197900"/>
                        <a:pt x="82964" y="198427"/>
                        <a:pt x="83271" y="198911"/>
                      </a:cubicBezTo>
                      <a:cubicBezTo>
                        <a:pt x="82832" y="198427"/>
                        <a:pt x="82393" y="197988"/>
                        <a:pt x="81910" y="197549"/>
                      </a:cubicBezTo>
                      <a:close/>
                      <a:moveTo>
                        <a:pt x="99566" y="180991"/>
                      </a:moveTo>
                      <a:cubicBezTo>
                        <a:pt x="99566" y="180991"/>
                        <a:pt x="99610" y="181123"/>
                        <a:pt x="99654" y="181211"/>
                      </a:cubicBezTo>
                      <a:cubicBezTo>
                        <a:pt x="99390" y="181123"/>
                        <a:pt x="99126" y="181035"/>
                        <a:pt x="98818" y="180948"/>
                      </a:cubicBezTo>
                      <a:cubicBezTo>
                        <a:pt x="99082" y="180948"/>
                        <a:pt x="99302" y="180991"/>
                        <a:pt x="99566" y="180991"/>
                      </a:cubicBezTo>
                      <a:close/>
                      <a:moveTo>
                        <a:pt x="98248" y="195090"/>
                      </a:moveTo>
                      <a:cubicBezTo>
                        <a:pt x="98336" y="195573"/>
                        <a:pt x="98468" y="196056"/>
                        <a:pt x="98600" y="196539"/>
                      </a:cubicBezTo>
                      <a:cubicBezTo>
                        <a:pt x="98512" y="196583"/>
                        <a:pt x="98380" y="196671"/>
                        <a:pt x="98292" y="196715"/>
                      </a:cubicBezTo>
                      <a:cubicBezTo>
                        <a:pt x="98292" y="196627"/>
                        <a:pt x="98248" y="196539"/>
                        <a:pt x="98204" y="196407"/>
                      </a:cubicBezTo>
                      <a:cubicBezTo>
                        <a:pt x="98204" y="195968"/>
                        <a:pt x="98204" y="195529"/>
                        <a:pt x="98204" y="195090"/>
                      </a:cubicBezTo>
                      <a:close/>
                      <a:moveTo>
                        <a:pt x="95832" y="201282"/>
                      </a:moveTo>
                      <a:cubicBezTo>
                        <a:pt x="95437" y="200667"/>
                        <a:pt x="95042" y="200052"/>
                        <a:pt x="94558" y="199482"/>
                      </a:cubicBezTo>
                      <a:cubicBezTo>
                        <a:pt x="95174" y="199921"/>
                        <a:pt x="95876" y="200316"/>
                        <a:pt x="96579" y="200711"/>
                      </a:cubicBezTo>
                      <a:cubicBezTo>
                        <a:pt x="96360" y="200887"/>
                        <a:pt x="96096" y="201063"/>
                        <a:pt x="95876" y="201282"/>
                      </a:cubicBezTo>
                      <a:close/>
                      <a:moveTo>
                        <a:pt x="96491" y="188634"/>
                      </a:moveTo>
                      <a:cubicBezTo>
                        <a:pt x="96491" y="188634"/>
                        <a:pt x="96404" y="188458"/>
                        <a:pt x="96360" y="188414"/>
                      </a:cubicBezTo>
                      <a:cubicBezTo>
                        <a:pt x="96491" y="188458"/>
                        <a:pt x="96666" y="188546"/>
                        <a:pt x="96798" y="188590"/>
                      </a:cubicBezTo>
                      <a:cubicBezTo>
                        <a:pt x="96710" y="188590"/>
                        <a:pt x="96579" y="188590"/>
                        <a:pt x="96491" y="188634"/>
                      </a:cubicBezTo>
                      <a:close/>
                      <a:moveTo>
                        <a:pt x="99654" y="201897"/>
                      </a:moveTo>
                      <a:cubicBezTo>
                        <a:pt x="99654" y="201897"/>
                        <a:pt x="99434" y="202292"/>
                        <a:pt x="99346" y="202468"/>
                      </a:cubicBezTo>
                      <a:cubicBezTo>
                        <a:pt x="98731" y="202776"/>
                        <a:pt x="98204" y="203171"/>
                        <a:pt x="97633" y="203566"/>
                      </a:cubicBezTo>
                      <a:cubicBezTo>
                        <a:pt x="97414" y="202732"/>
                        <a:pt x="97150" y="201897"/>
                        <a:pt x="97106" y="201063"/>
                      </a:cubicBezTo>
                      <a:cubicBezTo>
                        <a:pt x="97545" y="201282"/>
                        <a:pt x="97896" y="201590"/>
                        <a:pt x="98336" y="201809"/>
                      </a:cubicBezTo>
                      <a:cubicBezTo>
                        <a:pt x="98336" y="201809"/>
                        <a:pt x="98336" y="201809"/>
                        <a:pt x="98336" y="201853"/>
                      </a:cubicBezTo>
                      <a:cubicBezTo>
                        <a:pt x="98336" y="201853"/>
                        <a:pt x="98380" y="201853"/>
                        <a:pt x="98424" y="201853"/>
                      </a:cubicBezTo>
                      <a:cubicBezTo>
                        <a:pt x="98731" y="202029"/>
                        <a:pt x="99038" y="202205"/>
                        <a:pt x="99390" y="202336"/>
                      </a:cubicBezTo>
                      <a:cubicBezTo>
                        <a:pt x="99390" y="202073"/>
                        <a:pt x="99302" y="201809"/>
                        <a:pt x="99302" y="201546"/>
                      </a:cubicBezTo>
                      <a:cubicBezTo>
                        <a:pt x="99478" y="201502"/>
                        <a:pt x="99610" y="201458"/>
                        <a:pt x="99785" y="201370"/>
                      </a:cubicBezTo>
                      <a:cubicBezTo>
                        <a:pt x="99785" y="201546"/>
                        <a:pt x="99785" y="201721"/>
                        <a:pt x="99741" y="201897"/>
                      </a:cubicBezTo>
                      <a:close/>
                      <a:moveTo>
                        <a:pt x="99916" y="314770"/>
                      </a:moveTo>
                      <a:cubicBezTo>
                        <a:pt x="99916" y="314770"/>
                        <a:pt x="99785" y="314375"/>
                        <a:pt x="99698" y="314155"/>
                      </a:cubicBezTo>
                      <a:cubicBezTo>
                        <a:pt x="99872" y="314155"/>
                        <a:pt x="100048" y="314023"/>
                        <a:pt x="100224" y="313979"/>
                      </a:cubicBezTo>
                      <a:cubicBezTo>
                        <a:pt x="100268" y="313979"/>
                        <a:pt x="100312" y="314067"/>
                        <a:pt x="100356" y="314111"/>
                      </a:cubicBezTo>
                      <a:cubicBezTo>
                        <a:pt x="100356" y="314199"/>
                        <a:pt x="100356" y="314287"/>
                        <a:pt x="100400" y="314375"/>
                      </a:cubicBezTo>
                      <a:cubicBezTo>
                        <a:pt x="100224" y="314506"/>
                        <a:pt x="100048" y="314638"/>
                        <a:pt x="99872" y="314770"/>
                      </a:cubicBezTo>
                      <a:close/>
                      <a:moveTo>
                        <a:pt x="101234" y="158812"/>
                      </a:moveTo>
                      <a:cubicBezTo>
                        <a:pt x="101146" y="158153"/>
                        <a:pt x="101014" y="157451"/>
                        <a:pt x="100839" y="156836"/>
                      </a:cubicBezTo>
                      <a:cubicBezTo>
                        <a:pt x="100664" y="156177"/>
                        <a:pt x="100400" y="155474"/>
                        <a:pt x="100136" y="154772"/>
                      </a:cubicBezTo>
                      <a:cubicBezTo>
                        <a:pt x="100576" y="154947"/>
                        <a:pt x="101058" y="155079"/>
                        <a:pt x="101498" y="155211"/>
                      </a:cubicBezTo>
                      <a:cubicBezTo>
                        <a:pt x="101498" y="156177"/>
                        <a:pt x="101498" y="157143"/>
                        <a:pt x="101630" y="157978"/>
                      </a:cubicBezTo>
                      <a:cubicBezTo>
                        <a:pt x="101718" y="158417"/>
                        <a:pt x="101806" y="158900"/>
                        <a:pt x="101937" y="159339"/>
                      </a:cubicBezTo>
                      <a:cubicBezTo>
                        <a:pt x="101718" y="159164"/>
                        <a:pt x="101498" y="158988"/>
                        <a:pt x="101278" y="158812"/>
                      </a:cubicBezTo>
                      <a:close/>
                      <a:moveTo>
                        <a:pt x="108350" y="151390"/>
                      </a:moveTo>
                      <a:cubicBezTo>
                        <a:pt x="108086" y="151214"/>
                        <a:pt x="107866" y="151039"/>
                        <a:pt x="107602" y="150907"/>
                      </a:cubicBezTo>
                      <a:cubicBezTo>
                        <a:pt x="107558" y="150599"/>
                        <a:pt x="107470" y="150292"/>
                        <a:pt x="107426" y="149984"/>
                      </a:cubicBezTo>
                      <a:cubicBezTo>
                        <a:pt x="107734" y="150424"/>
                        <a:pt x="108042" y="150863"/>
                        <a:pt x="108350" y="151258"/>
                      </a:cubicBezTo>
                      <a:cubicBezTo>
                        <a:pt x="108350" y="151302"/>
                        <a:pt x="108350" y="151346"/>
                        <a:pt x="108350" y="151390"/>
                      </a:cubicBezTo>
                      <a:close/>
                      <a:moveTo>
                        <a:pt x="116870" y="117967"/>
                      </a:moveTo>
                      <a:cubicBezTo>
                        <a:pt x="118670" y="119768"/>
                        <a:pt x="120910" y="121305"/>
                        <a:pt x="123194" y="122535"/>
                      </a:cubicBezTo>
                      <a:cubicBezTo>
                        <a:pt x="123106" y="121349"/>
                        <a:pt x="123018" y="120119"/>
                        <a:pt x="122842" y="118934"/>
                      </a:cubicBezTo>
                      <a:cubicBezTo>
                        <a:pt x="123458" y="118934"/>
                        <a:pt x="124072" y="118846"/>
                        <a:pt x="124688" y="118758"/>
                      </a:cubicBezTo>
                      <a:cubicBezTo>
                        <a:pt x="124907" y="118977"/>
                        <a:pt x="125126" y="119241"/>
                        <a:pt x="125346" y="119461"/>
                      </a:cubicBezTo>
                      <a:cubicBezTo>
                        <a:pt x="125434" y="119153"/>
                        <a:pt x="125478" y="118846"/>
                        <a:pt x="125566" y="118538"/>
                      </a:cubicBezTo>
                      <a:cubicBezTo>
                        <a:pt x="126005" y="118450"/>
                        <a:pt x="126400" y="118319"/>
                        <a:pt x="126840" y="118143"/>
                      </a:cubicBezTo>
                      <a:cubicBezTo>
                        <a:pt x="126840" y="118626"/>
                        <a:pt x="126883" y="119153"/>
                        <a:pt x="126971" y="119636"/>
                      </a:cubicBezTo>
                      <a:cubicBezTo>
                        <a:pt x="126708" y="119944"/>
                        <a:pt x="126444" y="120251"/>
                        <a:pt x="126180" y="120559"/>
                      </a:cubicBezTo>
                      <a:cubicBezTo>
                        <a:pt x="125258" y="121305"/>
                        <a:pt x="124424" y="122140"/>
                        <a:pt x="123765" y="122974"/>
                      </a:cubicBezTo>
                      <a:cubicBezTo>
                        <a:pt x="123018" y="123940"/>
                        <a:pt x="122448" y="124994"/>
                        <a:pt x="122008" y="126136"/>
                      </a:cubicBezTo>
                      <a:cubicBezTo>
                        <a:pt x="121481" y="125917"/>
                        <a:pt x="120910" y="125653"/>
                        <a:pt x="120340" y="125478"/>
                      </a:cubicBezTo>
                      <a:cubicBezTo>
                        <a:pt x="119900" y="123501"/>
                        <a:pt x="119154" y="121569"/>
                        <a:pt x="118012" y="119988"/>
                      </a:cubicBezTo>
                      <a:cubicBezTo>
                        <a:pt x="117396" y="119197"/>
                        <a:pt x="116694" y="118406"/>
                        <a:pt x="116167" y="117572"/>
                      </a:cubicBezTo>
                      <a:cubicBezTo>
                        <a:pt x="116430" y="117660"/>
                        <a:pt x="116650" y="117792"/>
                        <a:pt x="116870" y="117879"/>
                      </a:cubicBezTo>
                      <a:close/>
                      <a:moveTo>
                        <a:pt x="118978" y="135315"/>
                      </a:moveTo>
                      <a:cubicBezTo>
                        <a:pt x="119198" y="135535"/>
                        <a:pt x="119417" y="135799"/>
                        <a:pt x="119592" y="136018"/>
                      </a:cubicBezTo>
                      <a:cubicBezTo>
                        <a:pt x="119680" y="135711"/>
                        <a:pt x="119724" y="135403"/>
                        <a:pt x="119812" y="135096"/>
                      </a:cubicBezTo>
                      <a:cubicBezTo>
                        <a:pt x="120252" y="135008"/>
                        <a:pt x="120646" y="134876"/>
                        <a:pt x="121086" y="134701"/>
                      </a:cubicBezTo>
                      <a:cubicBezTo>
                        <a:pt x="121086" y="135184"/>
                        <a:pt x="121130" y="135711"/>
                        <a:pt x="121218" y="136194"/>
                      </a:cubicBezTo>
                      <a:cubicBezTo>
                        <a:pt x="120822" y="136633"/>
                        <a:pt x="120427" y="137072"/>
                        <a:pt x="120076" y="137555"/>
                      </a:cubicBezTo>
                      <a:cubicBezTo>
                        <a:pt x="119856" y="137555"/>
                        <a:pt x="119636" y="137511"/>
                        <a:pt x="119373" y="137511"/>
                      </a:cubicBezTo>
                      <a:cubicBezTo>
                        <a:pt x="119373" y="137380"/>
                        <a:pt x="119329" y="137248"/>
                        <a:pt x="119286" y="137116"/>
                      </a:cubicBezTo>
                      <a:cubicBezTo>
                        <a:pt x="119154" y="137204"/>
                        <a:pt x="119066" y="137380"/>
                        <a:pt x="118934" y="137467"/>
                      </a:cubicBezTo>
                      <a:lnTo>
                        <a:pt x="118934" y="137467"/>
                      </a:lnTo>
                      <a:cubicBezTo>
                        <a:pt x="118978" y="136897"/>
                        <a:pt x="119022" y="136282"/>
                        <a:pt x="119022" y="135711"/>
                      </a:cubicBezTo>
                      <a:cubicBezTo>
                        <a:pt x="119022" y="135579"/>
                        <a:pt x="119022" y="135403"/>
                        <a:pt x="119022" y="135271"/>
                      </a:cubicBezTo>
                      <a:close/>
                      <a:moveTo>
                        <a:pt x="114410" y="147217"/>
                      </a:moveTo>
                      <a:cubicBezTo>
                        <a:pt x="114410" y="147217"/>
                        <a:pt x="114806" y="147569"/>
                        <a:pt x="115025" y="147745"/>
                      </a:cubicBezTo>
                      <a:cubicBezTo>
                        <a:pt x="115025" y="147920"/>
                        <a:pt x="115025" y="148052"/>
                        <a:pt x="115025" y="148228"/>
                      </a:cubicBezTo>
                      <a:cubicBezTo>
                        <a:pt x="114762" y="147964"/>
                        <a:pt x="114454" y="147701"/>
                        <a:pt x="114146" y="147437"/>
                      </a:cubicBezTo>
                      <a:cubicBezTo>
                        <a:pt x="114234" y="147349"/>
                        <a:pt x="114322" y="147261"/>
                        <a:pt x="114410" y="147174"/>
                      </a:cubicBezTo>
                      <a:close/>
                      <a:moveTo>
                        <a:pt x="112126" y="136940"/>
                      </a:moveTo>
                      <a:cubicBezTo>
                        <a:pt x="111818" y="136150"/>
                        <a:pt x="111380" y="135359"/>
                        <a:pt x="111116" y="134525"/>
                      </a:cubicBezTo>
                      <a:cubicBezTo>
                        <a:pt x="111116" y="134525"/>
                        <a:pt x="111116" y="134525"/>
                        <a:pt x="111116" y="134525"/>
                      </a:cubicBezTo>
                      <a:cubicBezTo>
                        <a:pt x="111776" y="135228"/>
                        <a:pt x="112566" y="135799"/>
                        <a:pt x="113356" y="136413"/>
                      </a:cubicBezTo>
                      <a:cubicBezTo>
                        <a:pt x="113356" y="136457"/>
                        <a:pt x="113268" y="136545"/>
                        <a:pt x="113224" y="136589"/>
                      </a:cubicBezTo>
                      <a:cubicBezTo>
                        <a:pt x="112916" y="137028"/>
                        <a:pt x="112654" y="137511"/>
                        <a:pt x="112390" y="137951"/>
                      </a:cubicBezTo>
                      <a:cubicBezTo>
                        <a:pt x="112302" y="137599"/>
                        <a:pt x="112214" y="137248"/>
                        <a:pt x="112082" y="136897"/>
                      </a:cubicBezTo>
                      <a:close/>
                      <a:moveTo>
                        <a:pt x="112654" y="193596"/>
                      </a:moveTo>
                      <a:cubicBezTo>
                        <a:pt x="112654" y="193596"/>
                        <a:pt x="112654" y="193596"/>
                        <a:pt x="112610" y="193552"/>
                      </a:cubicBezTo>
                      <a:cubicBezTo>
                        <a:pt x="112610" y="193465"/>
                        <a:pt x="112610" y="193421"/>
                        <a:pt x="112654" y="193333"/>
                      </a:cubicBezTo>
                      <a:cubicBezTo>
                        <a:pt x="113268" y="193333"/>
                        <a:pt x="113840" y="193333"/>
                        <a:pt x="114454" y="193289"/>
                      </a:cubicBezTo>
                      <a:cubicBezTo>
                        <a:pt x="114674" y="193816"/>
                        <a:pt x="114938" y="194387"/>
                        <a:pt x="115200" y="194914"/>
                      </a:cubicBezTo>
                      <a:cubicBezTo>
                        <a:pt x="114410" y="194387"/>
                        <a:pt x="113532" y="193948"/>
                        <a:pt x="112654" y="193596"/>
                      </a:cubicBezTo>
                      <a:close/>
                      <a:moveTo>
                        <a:pt x="114014" y="183495"/>
                      </a:moveTo>
                      <a:cubicBezTo>
                        <a:pt x="113928" y="182836"/>
                        <a:pt x="113796" y="182177"/>
                        <a:pt x="113620" y="181519"/>
                      </a:cubicBezTo>
                      <a:cubicBezTo>
                        <a:pt x="113532" y="181255"/>
                        <a:pt x="113444" y="180991"/>
                        <a:pt x="113356" y="180728"/>
                      </a:cubicBezTo>
                      <a:cubicBezTo>
                        <a:pt x="113971" y="181167"/>
                        <a:pt x="114542" y="181606"/>
                        <a:pt x="114982" y="182177"/>
                      </a:cubicBezTo>
                      <a:cubicBezTo>
                        <a:pt x="115069" y="181826"/>
                        <a:pt x="115112" y="181387"/>
                        <a:pt x="115200" y="180991"/>
                      </a:cubicBezTo>
                      <a:cubicBezTo>
                        <a:pt x="115728" y="182924"/>
                        <a:pt x="116430" y="184813"/>
                        <a:pt x="117440" y="186525"/>
                      </a:cubicBezTo>
                      <a:cubicBezTo>
                        <a:pt x="116386" y="185427"/>
                        <a:pt x="115244" y="184417"/>
                        <a:pt x="114058" y="183495"/>
                      </a:cubicBezTo>
                      <a:close/>
                      <a:moveTo>
                        <a:pt x="118494" y="180991"/>
                      </a:moveTo>
                      <a:cubicBezTo>
                        <a:pt x="118934" y="181079"/>
                        <a:pt x="119329" y="181167"/>
                        <a:pt x="119768" y="181255"/>
                      </a:cubicBezTo>
                      <a:cubicBezTo>
                        <a:pt x="119022" y="179674"/>
                        <a:pt x="118232" y="178093"/>
                        <a:pt x="117265" y="176643"/>
                      </a:cubicBezTo>
                      <a:cubicBezTo>
                        <a:pt x="117265" y="176336"/>
                        <a:pt x="117265" y="176073"/>
                        <a:pt x="117265" y="175765"/>
                      </a:cubicBezTo>
                      <a:cubicBezTo>
                        <a:pt x="118012" y="176248"/>
                        <a:pt x="118802" y="176687"/>
                        <a:pt x="119636" y="177083"/>
                      </a:cubicBezTo>
                      <a:cubicBezTo>
                        <a:pt x="119636" y="177083"/>
                        <a:pt x="119636" y="177083"/>
                        <a:pt x="119636" y="177127"/>
                      </a:cubicBezTo>
                      <a:cubicBezTo>
                        <a:pt x="119636" y="177127"/>
                        <a:pt x="119680" y="177127"/>
                        <a:pt x="119724" y="177127"/>
                      </a:cubicBezTo>
                      <a:cubicBezTo>
                        <a:pt x="120032" y="177302"/>
                        <a:pt x="120340" y="177478"/>
                        <a:pt x="120690" y="177610"/>
                      </a:cubicBezTo>
                      <a:cubicBezTo>
                        <a:pt x="120690" y="177346"/>
                        <a:pt x="120602" y="177083"/>
                        <a:pt x="120602" y="176819"/>
                      </a:cubicBezTo>
                      <a:cubicBezTo>
                        <a:pt x="120778" y="176775"/>
                        <a:pt x="120910" y="176731"/>
                        <a:pt x="121086" y="176643"/>
                      </a:cubicBezTo>
                      <a:cubicBezTo>
                        <a:pt x="120910" y="177829"/>
                        <a:pt x="120822" y="179059"/>
                        <a:pt x="120910" y="180289"/>
                      </a:cubicBezTo>
                      <a:cubicBezTo>
                        <a:pt x="120954" y="180991"/>
                        <a:pt x="121086" y="181694"/>
                        <a:pt x="121218" y="182441"/>
                      </a:cubicBezTo>
                      <a:cubicBezTo>
                        <a:pt x="120384" y="181914"/>
                        <a:pt x="119461" y="181431"/>
                        <a:pt x="118538" y="180991"/>
                      </a:cubicBezTo>
                      <a:close/>
                      <a:moveTo>
                        <a:pt x="120866" y="191840"/>
                      </a:moveTo>
                      <a:cubicBezTo>
                        <a:pt x="120866" y="191840"/>
                        <a:pt x="121086" y="191840"/>
                        <a:pt x="121174" y="191840"/>
                      </a:cubicBezTo>
                      <a:cubicBezTo>
                        <a:pt x="120998" y="191664"/>
                        <a:pt x="120822" y="191488"/>
                        <a:pt x="120646" y="191313"/>
                      </a:cubicBezTo>
                      <a:cubicBezTo>
                        <a:pt x="120384" y="190698"/>
                        <a:pt x="120076" y="190083"/>
                        <a:pt x="119724" y="189512"/>
                      </a:cubicBezTo>
                      <a:cubicBezTo>
                        <a:pt x="120296" y="190127"/>
                        <a:pt x="120954" y="190610"/>
                        <a:pt x="121569" y="191093"/>
                      </a:cubicBezTo>
                      <a:cubicBezTo>
                        <a:pt x="121744" y="191488"/>
                        <a:pt x="122008" y="191796"/>
                        <a:pt x="122228" y="192147"/>
                      </a:cubicBezTo>
                      <a:cubicBezTo>
                        <a:pt x="122052" y="192367"/>
                        <a:pt x="121920" y="192586"/>
                        <a:pt x="121744" y="192806"/>
                      </a:cubicBezTo>
                      <a:cubicBezTo>
                        <a:pt x="121569" y="192806"/>
                        <a:pt x="121350" y="192894"/>
                        <a:pt x="121174" y="192894"/>
                      </a:cubicBezTo>
                      <a:cubicBezTo>
                        <a:pt x="121086" y="192542"/>
                        <a:pt x="120998" y="192191"/>
                        <a:pt x="120866" y="191840"/>
                      </a:cubicBezTo>
                      <a:close/>
                      <a:moveTo>
                        <a:pt x="122579" y="326057"/>
                      </a:moveTo>
                      <a:cubicBezTo>
                        <a:pt x="122404" y="326628"/>
                        <a:pt x="122272" y="327243"/>
                        <a:pt x="122184" y="327858"/>
                      </a:cubicBezTo>
                      <a:cubicBezTo>
                        <a:pt x="121876" y="327682"/>
                        <a:pt x="121613" y="327506"/>
                        <a:pt x="121306" y="327331"/>
                      </a:cubicBezTo>
                      <a:cubicBezTo>
                        <a:pt x="121350" y="327199"/>
                        <a:pt x="121438" y="327067"/>
                        <a:pt x="121525" y="326935"/>
                      </a:cubicBezTo>
                      <a:cubicBezTo>
                        <a:pt x="121569" y="326804"/>
                        <a:pt x="121613" y="326628"/>
                        <a:pt x="121657" y="326496"/>
                      </a:cubicBezTo>
                      <a:cubicBezTo>
                        <a:pt x="121788" y="326320"/>
                        <a:pt x="121964" y="326145"/>
                        <a:pt x="122096" y="325925"/>
                      </a:cubicBezTo>
                      <a:cubicBezTo>
                        <a:pt x="122228" y="325793"/>
                        <a:pt x="122404" y="325706"/>
                        <a:pt x="122536" y="325530"/>
                      </a:cubicBezTo>
                      <a:cubicBezTo>
                        <a:pt x="122536" y="325662"/>
                        <a:pt x="122623" y="325750"/>
                        <a:pt x="122667" y="325837"/>
                      </a:cubicBezTo>
                      <a:cubicBezTo>
                        <a:pt x="122667" y="325925"/>
                        <a:pt x="122623" y="325969"/>
                        <a:pt x="122579" y="326057"/>
                      </a:cubicBezTo>
                      <a:close/>
                      <a:moveTo>
                        <a:pt x="126576" y="154860"/>
                      </a:moveTo>
                      <a:cubicBezTo>
                        <a:pt x="126180" y="154684"/>
                        <a:pt x="125786" y="154508"/>
                        <a:pt x="125390" y="154333"/>
                      </a:cubicBezTo>
                      <a:cubicBezTo>
                        <a:pt x="124600" y="153322"/>
                        <a:pt x="123721" y="152400"/>
                        <a:pt x="122711" y="151566"/>
                      </a:cubicBezTo>
                      <a:cubicBezTo>
                        <a:pt x="122755" y="151522"/>
                        <a:pt x="122842" y="151434"/>
                        <a:pt x="122886" y="151390"/>
                      </a:cubicBezTo>
                      <a:cubicBezTo>
                        <a:pt x="122930" y="151390"/>
                        <a:pt x="122974" y="151390"/>
                        <a:pt x="123018" y="151390"/>
                      </a:cubicBezTo>
                      <a:cubicBezTo>
                        <a:pt x="123721" y="152005"/>
                        <a:pt x="124468" y="152576"/>
                        <a:pt x="125258" y="153059"/>
                      </a:cubicBezTo>
                      <a:cubicBezTo>
                        <a:pt x="125873" y="153410"/>
                        <a:pt x="126532" y="153762"/>
                        <a:pt x="127234" y="154113"/>
                      </a:cubicBezTo>
                      <a:cubicBezTo>
                        <a:pt x="127322" y="154552"/>
                        <a:pt x="127410" y="154991"/>
                        <a:pt x="127542" y="155431"/>
                      </a:cubicBezTo>
                      <a:cubicBezTo>
                        <a:pt x="127234" y="155255"/>
                        <a:pt x="126927" y="155035"/>
                        <a:pt x="126576" y="154860"/>
                      </a:cubicBezTo>
                      <a:close/>
                      <a:moveTo>
                        <a:pt x="133296" y="358030"/>
                      </a:moveTo>
                      <a:cubicBezTo>
                        <a:pt x="133296" y="358030"/>
                        <a:pt x="133296" y="357898"/>
                        <a:pt x="133296" y="357811"/>
                      </a:cubicBezTo>
                      <a:cubicBezTo>
                        <a:pt x="133427" y="357679"/>
                        <a:pt x="133603" y="357547"/>
                        <a:pt x="133735" y="357371"/>
                      </a:cubicBezTo>
                      <a:cubicBezTo>
                        <a:pt x="133691" y="357986"/>
                        <a:pt x="133691" y="358557"/>
                        <a:pt x="133735" y="359172"/>
                      </a:cubicBezTo>
                      <a:cubicBezTo>
                        <a:pt x="133647" y="358777"/>
                        <a:pt x="133515" y="358338"/>
                        <a:pt x="133383" y="357942"/>
                      </a:cubicBezTo>
                      <a:cubicBezTo>
                        <a:pt x="133383" y="357942"/>
                        <a:pt x="133383" y="357942"/>
                        <a:pt x="133383" y="357986"/>
                      </a:cubicBezTo>
                      <a:close/>
                      <a:moveTo>
                        <a:pt x="135623" y="369757"/>
                      </a:moveTo>
                      <a:cubicBezTo>
                        <a:pt x="135272" y="369405"/>
                        <a:pt x="134876" y="369054"/>
                        <a:pt x="134437" y="368790"/>
                      </a:cubicBezTo>
                      <a:cubicBezTo>
                        <a:pt x="134086" y="368571"/>
                        <a:pt x="133735" y="368351"/>
                        <a:pt x="133427" y="368176"/>
                      </a:cubicBezTo>
                      <a:cubicBezTo>
                        <a:pt x="133471" y="368044"/>
                        <a:pt x="133559" y="367912"/>
                        <a:pt x="133647" y="367780"/>
                      </a:cubicBezTo>
                      <a:cubicBezTo>
                        <a:pt x="133735" y="367561"/>
                        <a:pt x="133822" y="367297"/>
                        <a:pt x="133866" y="367078"/>
                      </a:cubicBezTo>
                      <a:cubicBezTo>
                        <a:pt x="134130" y="366858"/>
                        <a:pt x="134437" y="366638"/>
                        <a:pt x="134657" y="366375"/>
                      </a:cubicBezTo>
                      <a:cubicBezTo>
                        <a:pt x="134833" y="367034"/>
                        <a:pt x="135052" y="367649"/>
                        <a:pt x="135316" y="368219"/>
                      </a:cubicBezTo>
                      <a:cubicBezTo>
                        <a:pt x="135404" y="368439"/>
                        <a:pt x="135535" y="368615"/>
                        <a:pt x="135623" y="368790"/>
                      </a:cubicBezTo>
                      <a:cubicBezTo>
                        <a:pt x="135623" y="369098"/>
                        <a:pt x="135623" y="369449"/>
                        <a:pt x="135623" y="369757"/>
                      </a:cubicBezTo>
                      <a:close/>
                      <a:moveTo>
                        <a:pt x="147262" y="379858"/>
                      </a:moveTo>
                      <a:cubicBezTo>
                        <a:pt x="147262" y="379858"/>
                        <a:pt x="147262" y="379858"/>
                        <a:pt x="147262" y="379858"/>
                      </a:cubicBezTo>
                      <a:cubicBezTo>
                        <a:pt x="147262" y="379858"/>
                        <a:pt x="147262" y="379858"/>
                        <a:pt x="147262" y="379858"/>
                      </a:cubicBezTo>
                      <a:cubicBezTo>
                        <a:pt x="147262" y="379858"/>
                        <a:pt x="147262" y="379858"/>
                        <a:pt x="147262" y="379858"/>
                      </a:cubicBezTo>
                      <a:close/>
                      <a:moveTo>
                        <a:pt x="139796" y="118011"/>
                      </a:moveTo>
                      <a:cubicBezTo>
                        <a:pt x="139927" y="118406"/>
                        <a:pt x="140015" y="118846"/>
                        <a:pt x="140147" y="119241"/>
                      </a:cubicBezTo>
                      <a:cubicBezTo>
                        <a:pt x="141772" y="117265"/>
                        <a:pt x="143397" y="115244"/>
                        <a:pt x="144363" y="112960"/>
                      </a:cubicBezTo>
                      <a:cubicBezTo>
                        <a:pt x="144012" y="114717"/>
                        <a:pt x="143880" y="116518"/>
                        <a:pt x="143880" y="118275"/>
                      </a:cubicBezTo>
                      <a:cubicBezTo>
                        <a:pt x="143880" y="118231"/>
                        <a:pt x="143792" y="118187"/>
                        <a:pt x="143748" y="118143"/>
                      </a:cubicBezTo>
                      <a:cubicBezTo>
                        <a:pt x="143704" y="118319"/>
                        <a:pt x="143704" y="118538"/>
                        <a:pt x="143660" y="118714"/>
                      </a:cubicBezTo>
                      <a:cubicBezTo>
                        <a:pt x="142914" y="119021"/>
                        <a:pt x="142167" y="119329"/>
                        <a:pt x="141508" y="119724"/>
                      </a:cubicBezTo>
                      <a:cubicBezTo>
                        <a:pt x="140981" y="120032"/>
                        <a:pt x="140410" y="120427"/>
                        <a:pt x="139883" y="120778"/>
                      </a:cubicBezTo>
                      <a:cubicBezTo>
                        <a:pt x="139883" y="120734"/>
                        <a:pt x="139883" y="120690"/>
                        <a:pt x="139883" y="120602"/>
                      </a:cubicBezTo>
                      <a:cubicBezTo>
                        <a:pt x="139839" y="120383"/>
                        <a:pt x="139796" y="120163"/>
                        <a:pt x="139708" y="119988"/>
                      </a:cubicBezTo>
                      <a:cubicBezTo>
                        <a:pt x="139752" y="119329"/>
                        <a:pt x="139796" y="118670"/>
                        <a:pt x="139796" y="118011"/>
                      </a:cubicBezTo>
                      <a:close/>
                      <a:moveTo>
                        <a:pt x="134086" y="134569"/>
                      </a:moveTo>
                      <a:cubicBezTo>
                        <a:pt x="134218" y="134964"/>
                        <a:pt x="134306" y="135403"/>
                        <a:pt x="134437" y="135799"/>
                      </a:cubicBezTo>
                      <a:cubicBezTo>
                        <a:pt x="134525" y="135711"/>
                        <a:pt x="134613" y="135579"/>
                        <a:pt x="134701" y="135491"/>
                      </a:cubicBezTo>
                      <a:cubicBezTo>
                        <a:pt x="134833" y="135755"/>
                        <a:pt x="134964" y="136018"/>
                        <a:pt x="135140" y="136282"/>
                      </a:cubicBezTo>
                      <a:cubicBezTo>
                        <a:pt x="135974" y="134788"/>
                        <a:pt x="136809" y="133251"/>
                        <a:pt x="137424" y="131670"/>
                      </a:cubicBezTo>
                      <a:cubicBezTo>
                        <a:pt x="137863" y="130967"/>
                        <a:pt x="138346" y="130265"/>
                        <a:pt x="138654" y="129474"/>
                      </a:cubicBezTo>
                      <a:cubicBezTo>
                        <a:pt x="138390" y="130879"/>
                        <a:pt x="138258" y="132373"/>
                        <a:pt x="138214" y="133822"/>
                      </a:cubicBezTo>
                      <a:cubicBezTo>
                        <a:pt x="137951" y="134349"/>
                        <a:pt x="137687" y="134876"/>
                        <a:pt x="137468" y="135447"/>
                      </a:cubicBezTo>
                      <a:cubicBezTo>
                        <a:pt x="136897" y="135711"/>
                        <a:pt x="136326" y="135974"/>
                        <a:pt x="135799" y="136282"/>
                      </a:cubicBezTo>
                      <a:cubicBezTo>
                        <a:pt x="135184" y="136633"/>
                        <a:pt x="134569" y="137072"/>
                        <a:pt x="133954" y="137511"/>
                      </a:cubicBezTo>
                      <a:cubicBezTo>
                        <a:pt x="134086" y="136545"/>
                        <a:pt x="134130" y="135579"/>
                        <a:pt x="134086" y="134569"/>
                      </a:cubicBezTo>
                      <a:close/>
                      <a:moveTo>
                        <a:pt x="131495" y="178093"/>
                      </a:moveTo>
                      <a:cubicBezTo>
                        <a:pt x="131187" y="177258"/>
                        <a:pt x="130792" y="176468"/>
                        <a:pt x="130353" y="175765"/>
                      </a:cubicBezTo>
                      <a:cubicBezTo>
                        <a:pt x="130441" y="175765"/>
                        <a:pt x="130528" y="175677"/>
                        <a:pt x="130616" y="175677"/>
                      </a:cubicBezTo>
                      <a:cubicBezTo>
                        <a:pt x="130880" y="176380"/>
                        <a:pt x="131231" y="177039"/>
                        <a:pt x="131582" y="177654"/>
                      </a:cubicBezTo>
                      <a:cubicBezTo>
                        <a:pt x="131582" y="177829"/>
                        <a:pt x="131539" y="177961"/>
                        <a:pt x="131495" y="178137"/>
                      </a:cubicBezTo>
                      <a:close/>
                      <a:moveTo>
                        <a:pt x="128508" y="136062"/>
                      </a:moveTo>
                      <a:cubicBezTo>
                        <a:pt x="129035" y="134701"/>
                        <a:pt x="129474" y="133251"/>
                        <a:pt x="129782" y="131802"/>
                      </a:cubicBezTo>
                      <a:cubicBezTo>
                        <a:pt x="130353" y="131450"/>
                        <a:pt x="130924" y="131055"/>
                        <a:pt x="131407" y="130572"/>
                      </a:cubicBezTo>
                      <a:cubicBezTo>
                        <a:pt x="131407" y="131099"/>
                        <a:pt x="131407" y="131582"/>
                        <a:pt x="131231" y="132109"/>
                      </a:cubicBezTo>
                      <a:cubicBezTo>
                        <a:pt x="131802" y="131890"/>
                        <a:pt x="132329" y="131538"/>
                        <a:pt x="132856" y="131187"/>
                      </a:cubicBezTo>
                      <a:cubicBezTo>
                        <a:pt x="132856" y="131275"/>
                        <a:pt x="132856" y="131319"/>
                        <a:pt x="132900" y="131407"/>
                      </a:cubicBezTo>
                      <a:cubicBezTo>
                        <a:pt x="131231" y="132812"/>
                        <a:pt x="129650" y="134305"/>
                        <a:pt x="128464" y="136062"/>
                      </a:cubicBezTo>
                      <a:close/>
                      <a:moveTo>
                        <a:pt x="134042" y="168826"/>
                      </a:moveTo>
                      <a:cubicBezTo>
                        <a:pt x="134042" y="168826"/>
                        <a:pt x="134042" y="168826"/>
                        <a:pt x="133998" y="168782"/>
                      </a:cubicBezTo>
                      <a:cubicBezTo>
                        <a:pt x="133998" y="168694"/>
                        <a:pt x="133998" y="168650"/>
                        <a:pt x="134042" y="168562"/>
                      </a:cubicBezTo>
                      <a:cubicBezTo>
                        <a:pt x="134481" y="168562"/>
                        <a:pt x="134920" y="168562"/>
                        <a:pt x="135360" y="168562"/>
                      </a:cubicBezTo>
                      <a:cubicBezTo>
                        <a:pt x="135360" y="168870"/>
                        <a:pt x="135448" y="169177"/>
                        <a:pt x="135492" y="169485"/>
                      </a:cubicBezTo>
                      <a:cubicBezTo>
                        <a:pt x="135008" y="169265"/>
                        <a:pt x="134569" y="169045"/>
                        <a:pt x="134042" y="168826"/>
                      </a:cubicBezTo>
                      <a:close/>
                      <a:moveTo>
                        <a:pt x="135404" y="158724"/>
                      </a:moveTo>
                      <a:cubicBezTo>
                        <a:pt x="135316" y="158066"/>
                        <a:pt x="135184" y="157363"/>
                        <a:pt x="135008" y="156748"/>
                      </a:cubicBezTo>
                      <a:cubicBezTo>
                        <a:pt x="134920" y="156397"/>
                        <a:pt x="134745" y="156001"/>
                        <a:pt x="134613" y="155650"/>
                      </a:cubicBezTo>
                      <a:cubicBezTo>
                        <a:pt x="135184" y="155650"/>
                        <a:pt x="135799" y="155650"/>
                        <a:pt x="136370" y="155650"/>
                      </a:cubicBezTo>
                      <a:cubicBezTo>
                        <a:pt x="136941" y="157758"/>
                        <a:pt x="137644" y="159866"/>
                        <a:pt x="138785" y="161755"/>
                      </a:cubicBezTo>
                      <a:cubicBezTo>
                        <a:pt x="137731" y="160657"/>
                        <a:pt x="136589" y="159647"/>
                        <a:pt x="135404" y="158724"/>
                      </a:cubicBezTo>
                      <a:close/>
                      <a:moveTo>
                        <a:pt x="136458" y="116825"/>
                      </a:moveTo>
                      <a:cubicBezTo>
                        <a:pt x="136458" y="116825"/>
                        <a:pt x="136414" y="116650"/>
                        <a:pt x="136414" y="116518"/>
                      </a:cubicBezTo>
                      <a:cubicBezTo>
                        <a:pt x="135667" y="117221"/>
                        <a:pt x="134964" y="118099"/>
                        <a:pt x="134394" y="119021"/>
                      </a:cubicBezTo>
                      <a:cubicBezTo>
                        <a:pt x="134876" y="117748"/>
                        <a:pt x="135272" y="116474"/>
                        <a:pt x="135535" y="115156"/>
                      </a:cubicBezTo>
                      <a:cubicBezTo>
                        <a:pt x="136106" y="114761"/>
                        <a:pt x="136677" y="114366"/>
                        <a:pt x="137204" y="113927"/>
                      </a:cubicBezTo>
                      <a:cubicBezTo>
                        <a:pt x="137731" y="113444"/>
                        <a:pt x="138258" y="112960"/>
                        <a:pt x="138785" y="112390"/>
                      </a:cubicBezTo>
                      <a:cubicBezTo>
                        <a:pt x="138785" y="113048"/>
                        <a:pt x="138961" y="113751"/>
                        <a:pt x="139049" y="114410"/>
                      </a:cubicBezTo>
                      <a:cubicBezTo>
                        <a:pt x="138170" y="115156"/>
                        <a:pt x="137292" y="115947"/>
                        <a:pt x="136458" y="116781"/>
                      </a:cubicBezTo>
                      <a:close/>
                      <a:moveTo>
                        <a:pt x="139181" y="134261"/>
                      </a:moveTo>
                      <a:cubicBezTo>
                        <a:pt x="140586" y="133339"/>
                        <a:pt x="141991" y="132373"/>
                        <a:pt x="143221" y="131231"/>
                      </a:cubicBezTo>
                      <a:cubicBezTo>
                        <a:pt x="143660" y="131055"/>
                        <a:pt x="144056" y="130879"/>
                        <a:pt x="144495" y="130660"/>
                      </a:cubicBezTo>
                      <a:cubicBezTo>
                        <a:pt x="143089" y="131714"/>
                        <a:pt x="141772" y="132988"/>
                        <a:pt x="140630" y="134393"/>
                      </a:cubicBezTo>
                      <a:cubicBezTo>
                        <a:pt x="140279" y="134481"/>
                        <a:pt x="139883" y="134569"/>
                        <a:pt x="139532" y="134701"/>
                      </a:cubicBezTo>
                      <a:cubicBezTo>
                        <a:pt x="139444" y="134569"/>
                        <a:pt x="139312" y="134393"/>
                        <a:pt x="139225" y="134261"/>
                      </a:cubicBezTo>
                      <a:close/>
                      <a:moveTo>
                        <a:pt x="140366" y="154947"/>
                      </a:moveTo>
                      <a:cubicBezTo>
                        <a:pt x="140279" y="153981"/>
                        <a:pt x="140191" y="152971"/>
                        <a:pt x="140059" y="152005"/>
                      </a:cubicBezTo>
                      <a:cubicBezTo>
                        <a:pt x="140147" y="152005"/>
                        <a:pt x="140191" y="152005"/>
                        <a:pt x="140279" y="152005"/>
                      </a:cubicBezTo>
                      <a:cubicBezTo>
                        <a:pt x="140850" y="152312"/>
                        <a:pt x="141464" y="152664"/>
                        <a:pt x="142035" y="152927"/>
                      </a:cubicBezTo>
                      <a:cubicBezTo>
                        <a:pt x="141991" y="152576"/>
                        <a:pt x="141948" y="152180"/>
                        <a:pt x="141904" y="151829"/>
                      </a:cubicBezTo>
                      <a:cubicBezTo>
                        <a:pt x="141904" y="151829"/>
                        <a:pt x="141904" y="151829"/>
                        <a:pt x="141904" y="151829"/>
                      </a:cubicBezTo>
                      <a:cubicBezTo>
                        <a:pt x="142079" y="152005"/>
                        <a:pt x="142211" y="152180"/>
                        <a:pt x="142387" y="152356"/>
                      </a:cubicBezTo>
                      <a:cubicBezTo>
                        <a:pt x="142255" y="153278"/>
                        <a:pt x="142211" y="154245"/>
                        <a:pt x="142255" y="155167"/>
                      </a:cubicBezTo>
                      <a:cubicBezTo>
                        <a:pt x="141860" y="155782"/>
                        <a:pt x="141508" y="156397"/>
                        <a:pt x="141201" y="157012"/>
                      </a:cubicBezTo>
                      <a:cubicBezTo>
                        <a:pt x="140762" y="156792"/>
                        <a:pt x="140323" y="156528"/>
                        <a:pt x="139883" y="156309"/>
                      </a:cubicBezTo>
                      <a:cubicBezTo>
                        <a:pt x="140323" y="156397"/>
                        <a:pt x="140762" y="156485"/>
                        <a:pt x="141157" y="156572"/>
                      </a:cubicBezTo>
                      <a:cubicBezTo>
                        <a:pt x="140893" y="156045"/>
                        <a:pt x="140630" y="155518"/>
                        <a:pt x="140323" y="154991"/>
                      </a:cubicBezTo>
                      <a:close/>
                      <a:moveTo>
                        <a:pt x="139796" y="367605"/>
                      </a:moveTo>
                      <a:cubicBezTo>
                        <a:pt x="139796" y="367341"/>
                        <a:pt x="139839" y="367078"/>
                        <a:pt x="139839" y="366814"/>
                      </a:cubicBezTo>
                      <a:cubicBezTo>
                        <a:pt x="139927" y="367473"/>
                        <a:pt x="140059" y="368176"/>
                        <a:pt x="140235" y="368790"/>
                      </a:cubicBezTo>
                      <a:cubicBezTo>
                        <a:pt x="140103" y="368395"/>
                        <a:pt x="139971" y="367956"/>
                        <a:pt x="139796" y="367561"/>
                      </a:cubicBezTo>
                      <a:close/>
                      <a:moveTo>
                        <a:pt x="140981" y="372655"/>
                      </a:moveTo>
                      <a:cubicBezTo>
                        <a:pt x="140981" y="371953"/>
                        <a:pt x="140893" y="371294"/>
                        <a:pt x="140762" y="370635"/>
                      </a:cubicBezTo>
                      <a:cubicBezTo>
                        <a:pt x="140674" y="370240"/>
                        <a:pt x="140586" y="369844"/>
                        <a:pt x="140454" y="369449"/>
                      </a:cubicBezTo>
                      <a:cubicBezTo>
                        <a:pt x="140586" y="369844"/>
                        <a:pt x="140718" y="370196"/>
                        <a:pt x="140893" y="370547"/>
                      </a:cubicBezTo>
                      <a:cubicBezTo>
                        <a:pt x="140981" y="370723"/>
                        <a:pt x="141069" y="370942"/>
                        <a:pt x="141201" y="371118"/>
                      </a:cubicBezTo>
                      <a:cubicBezTo>
                        <a:pt x="141201" y="371645"/>
                        <a:pt x="141201" y="372172"/>
                        <a:pt x="141201" y="372699"/>
                      </a:cubicBezTo>
                      <a:cubicBezTo>
                        <a:pt x="141113" y="372699"/>
                        <a:pt x="141069" y="372699"/>
                        <a:pt x="140981" y="372699"/>
                      </a:cubicBezTo>
                      <a:close/>
                      <a:moveTo>
                        <a:pt x="144495" y="167816"/>
                      </a:moveTo>
                      <a:cubicBezTo>
                        <a:pt x="143792" y="167728"/>
                        <a:pt x="143089" y="167640"/>
                        <a:pt x="142431" y="167640"/>
                      </a:cubicBezTo>
                      <a:cubicBezTo>
                        <a:pt x="142387" y="167464"/>
                        <a:pt x="142299" y="167289"/>
                        <a:pt x="142255" y="167113"/>
                      </a:cubicBezTo>
                      <a:cubicBezTo>
                        <a:pt x="142343" y="167113"/>
                        <a:pt x="142475" y="167113"/>
                        <a:pt x="142562" y="167113"/>
                      </a:cubicBezTo>
                      <a:cubicBezTo>
                        <a:pt x="142387" y="166937"/>
                        <a:pt x="142211" y="166762"/>
                        <a:pt x="142035" y="166586"/>
                      </a:cubicBezTo>
                      <a:cubicBezTo>
                        <a:pt x="141772" y="165971"/>
                        <a:pt x="141464" y="165356"/>
                        <a:pt x="141113" y="164785"/>
                      </a:cubicBezTo>
                      <a:cubicBezTo>
                        <a:pt x="142123" y="165883"/>
                        <a:pt x="143309" y="166806"/>
                        <a:pt x="144539" y="167508"/>
                      </a:cubicBezTo>
                      <a:cubicBezTo>
                        <a:pt x="144539" y="167596"/>
                        <a:pt x="144539" y="167728"/>
                        <a:pt x="144539" y="167816"/>
                      </a:cubicBezTo>
                      <a:close/>
                      <a:moveTo>
                        <a:pt x="146252" y="117836"/>
                      </a:moveTo>
                      <a:cubicBezTo>
                        <a:pt x="145549" y="118011"/>
                        <a:pt x="144846" y="118231"/>
                        <a:pt x="144143" y="118494"/>
                      </a:cubicBezTo>
                      <a:cubicBezTo>
                        <a:pt x="144056" y="118406"/>
                        <a:pt x="144012" y="118363"/>
                        <a:pt x="143924" y="118275"/>
                      </a:cubicBezTo>
                      <a:cubicBezTo>
                        <a:pt x="146252" y="116781"/>
                        <a:pt x="148667" y="115244"/>
                        <a:pt x="150336" y="113048"/>
                      </a:cubicBezTo>
                      <a:cubicBezTo>
                        <a:pt x="150643" y="112697"/>
                        <a:pt x="150907" y="112258"/>
                        <a:pt x="151171" y="111862"/>
                      </a:cubicBezTo>
                      <a:cubicBezTo>
                        <a:pt x="151390" y="112214"/>
                        <a:pt x="151654" y="112521"/>
                        <a:pt x="151917" y="112873"/>
                      </a:cubicBezTo>
                      <a:cubicBezTo>
                        <a:pt x="151917" y="112873"/>
                        <a:pt x="151917" y="112873"/>
                        <a:pt x="151873" y="112873"/>
                      </a:cubicBezTo>
                      <a:cubicBezTo>
                        <a:pt x="151873" y="112873"/>
                        <a:pt x="151873" y="112873"/>
                        <a:pt x="151873" y="112829"/>
                      </a:cubicBezTo>
                      <a:cubicBezTo>
                        <a:pt x="151873" y="112829"/>
                        <a:pt x="151873" y="112917"/>
                        <a:pt x="151829" y="112917"/>
                      </a:cubicBezTo>
                      <a:cubicBezTo>
                        <a:pt x="149721" y="114146"/>
                        <a:pt x="147833" y="115859"/>
                        <a:pt x="146252" y="117748"/>
                      </a:cubicBezTo>
                      <a:close/>
                      <a:moveTo>
                        <a:pt x="151039" y="374983"/>
                      </a:moveTo>
                      <a:cubicBezTo>
                        <a:pt x="150907" y="375203"/>
                        <a:pt x="150819" y="375466"/>
                        <a:pt x="150731" y="375730"/>
                      </a:cubicBezTo>
                      <a:cubicBezTo>
                        <a:pt x="150468" y="375422"/>
                        <a:pt x="150205" y="375115"/>
                        <a:pt x="149985" y="374807"/>
                      </a:cubicBezTo>
                      <a:cubicBezTo>
                        <a:pt x="150643" y="373490"/>
                        <a:pt x="151303" y="372128"/>
                        <a:pt x="151610" y="370635"/>
                      </a:cubicBezTo>
                      <a:cubicBezTo>
                        <a:pt x="151610" y="371689"/>
                        <a:pt x="151610" y="372787"/>
                        <a:pt x="151741" y="373841"/>
                      </a:cubicBezTo>
                      <a:cubicBezTo>
                        <a:pt x="151478" y="374193"/>
                        <a:pt x="151259" y="374588"/>
                        <a:pt x="151039" y="375027"/>
                      </a:cubicBezTo>
                      <a:close/>
                      <a:moveTo>
                        <a:pt x="152444" y="366243"/>
                      </a:moveTo>
                      <a:cubicBezTo>
                        <a:pt x="152444" y="366243"/>
                        <a:pt x="152357" y="366155"/>
                        <a:pt x="152313" y="366111"/>
                      </a:cubicBezTo>
                      <a:cubicBezTo>
                        <a:pt x="152313" y="366287"/>
                        <a:pt x="152313" y="366463"/>
                        <a:pt x="152313" y="366638"/>
                      </a:cubicBezTo>
                      <a:cubicBezTo>
                        <a:pt x="152137" y="367078"/>
                        <a:pt x="152005" y="367517"/>
                        <a:pt x="151917" y="368000"/>
                      </a:cubicBezTo>
                      <a:cubicBezTo>
                        <a:pt x="151917" y="366814"/>
                        <a:pt x="151873" y="365584"/>
                        <a:pt x="151522" y="364443"/>
                      </a:cubicBezTo>
                      <a:cubicBezTo>
                        <a:pt x="151829" y="364970"/>
                        <a:pt x="152181" y="365453"/>
                        <a:pt x="152576" y="365936"/>
                      </a:cubicBezTo>
                      <a:cubicBezTo>
                        <a:pt x="152532" y="366067"/>
                        <a:pt x="152488" y="366155"/>
                        <a:pt x="152444" y="366287"/>
                      </a:cubicBezTo>
                      <a:close/>
                      <a:moveTo>
                        <a:pt x="154069" y="383811"/>
                      </a:moveTo>
                      <a:cubicBezTo>
                        <a:pt x="154069" y="383811"/>
                        <a:pt x="153937" y="383811"/>
                        <a:pt x="153893" y="383811"/>
                      </a:cubicBezTo>
                      <a:cubicBezTo>
                        <a:pt x="153893" y="383811"/>
                        <a:pt x="153893" y="383767"/>
                        <a:pt x="153849" y="383723"/>
                      </a:cubicBezTo>
                      <a:cubicBezTo>
                        <a:pt x="153849" y="383064"/>
                        <a:pt x="153762" y="382405"/>
                        <a:pt x="153630" y="381747"/>
                      </a:cubicBezTo>
                      <a:cubicBezTo>
                        <a:pt x="153542" y="381264"/>
                        <a:pt x="153411" y="380737"/>
                        <a:pt x="153235" y="380253"/>
                      </a:cubicBezTo>
                      <a:cubicBezTo>
                        <a:pt x="153411" y="379990"/>
                        <a:pt x="153542" y="379726"/>
                        <a:pt x="153674" y="379463"/>
                      </a:cubicBezTo>
                      <a:cubicBezTo>
                        <a:pt x="153718" y="379726"/>
                        <a:pt x="153762" y="379990"/>
                        <a:pt x="153849" y="380210"/>
                      </a:cubicBezTo>
                      <a:cubicBezTo>
                        <a:pt x="153937" y="380517"/>
                        <a:pt x="154025" y="380780"/>
                        <a:pt x="154157" y="381088"/>
                      </a:cubicBezTo>
                      <a:cubicBezTo>
                        <a:pt x="154069" y="381966"/>
                        <a:pt x="154025" y="382889"/>
                        <a:pt x="154157" y="383811"/>
                      </a:cubicBezTo>
                      <a:close/>
                      <a:moveTo>
                        <a:pt x="156661" y="369713"/>
                      </a:moveTo>
                      <a:cubicBezTo>
                        <a:pt x="156485" y="369493"/>
                        <a:pt x="156265" y="369274"/>
                        <a:pt x="156089" y="369054"/>
                      </a:cubicBezTo>
                      <a:cubicBezTo>
                        <a:pt x="156221" y="368878"/>
                        <a:pt x="156309" y="368703"/>
                        <a:pt x="156441" y="368527"/>
                      </a:cubicBezTo>
                      <a:cubicBezTo>
                        <a:pt x="156529" y="368878"/>
                        <a:pt x="156661" y="369230"/>
                        <a:pt x="156793" y="369581"/>
                      </a:cubicBezTo>
                      <a:cubicBezTo>
                        <a:pt x="156793" y="369581"/>
                        <a:pt x="156793" y="369581"/>
                        <a:pt x="156793" y="369625"/>
                      </a:cubicBezTo>
                      <a:cubicBezTo>
                        <a:pt x="156793" y="369625"/>
                        <a:pt x="156705" y="369669"/>
                        <a:pt x="156661" y="369713"/>
                      </a:cubicBezTo>
                      <a:close/>
                      <a:moveTo>
                        <a:pt x="156836" y="132373"/>
                      </a:moveTo>
                      <a:cubicBezTo>
                        <a:pt x="157012" y="131977"/>
                        <a:pt x="157187" y="131538"/>
                        <a:pt x="157319" y="131143"/>
                      </a:cubicBezTo>
                      <a:cubicBezTo>
                        <a:pt x="157319" y="131582"/>
                        <a:pt x="157319" y="132021"/>
                        <a:pt x="157407" y="132505"/>
                      </a:cubicBezTo>
                      <a:cubicBezTo>
                        <a:pt x="157231" y="132461"/>
                        <a:pt x="157012" y="132417"/>
                        <a:pt x="156836" y="132373"/>
                      </a:cubicBezTo>
                      <a:close/>
                      <a:moveTo>
                        <a:pt x="158066" y="363696"/>
                      </a:moveTo>
                      <a:cubicBezTo>
                        <a:pt x="158066" y="363696"/>
                        <a:pt x="158066" y="363652"/>
                        <a:pt x="158066" y="363608"/>
                      </a:cubicBezTo>
                      <a:cubicBezTo>
                        <a:pt x="158066" y="363608"/>
                        <a:pt x="158066" y="363696"/>
                        <a:pt x="158066" y="363696"/>
                      </a:cubicBezTo>
                      <a:cubicBezTo>
                        <a:pt x="158066" y="363696"/>
                        <a:pt x="158066" y="363696"/>
                        <a:pt x="158066" y="363696"/>
                      </a:cubicBezTo>
                      <a:close/>
                      <a:moveTo>
                        <a:pt x="160043" y="392419"/>
                      </a:moveTo>
                      <a:cubicBezTo>
                        <a:pt x="160130" y="392068"/>
                        <a:pt x="160174" y="391672"/>
                        <a:pt x="160174" y="391321"/>
                      </a:cubicBezTo>
                      <a:cubicBezTo>
                        <a:pt x="160174" y="391321"/>
                        <a:pt x="160218" y="391321"/>
                        <a:pt x="160262" y="391277"/>
                      </a:cubicBezTo>
                      <a:cubicBezTo>
                        <a:pt x="160262" y="391497"/>
                        <a:pt x="160305" y="391672"/>
                        <a:pt x="160349" y="391892"/>
                      </a:cubicBezTo>
                      <a:cubicBezTo>
                        <a:pt x="160218" y="392068"/>
                        <a:pt x="160130" y="392243"/>
                        <a:pt x="159999" y="392419"/>
                      </a:cubicBezTo>
                      <a:close/>
                      <a:moveTo>
                        <a:pt x="161491" y="367956"/>
                      </a:moveTo>
                      <a:cubicBezTo>
                        <a:pt x="161491" y="367956"/>
                        <a:pt x="161403" y="368044"/>
                        <a:pt x="161403" y="368088"/>
                      </a:cubicBezTo>
                      <a:cubicBezTo>
                        <a:pt x="161403" y="368088"/>
                        <a:pt x="161316" y="368088"/>
                        <a:pt x="161272" y="368044"/>
                      </a:cubicBezTo>
                      <a:cubicBezTo>
                        <a:pt x="161447" y="367561"/>
                        <a:pt x="161623" y="367078"/>
                        <a:pt x="161711" y="366595"/>
                      </a:cubicBezTo>
                      <a:cubicBezTo>
                        <a:pt x="161799" y="366551"/>
                        <a:pt x="161843" y="366507"/>
                        <a:pt x="161931" y="366419"/>
                      </a:cubicBezTo>
                      <a:cubicBezTo>
                        <a:pt x="161931" y="366419"/>
                        <a:pt x="161931" y="366419"/>
                        <a:pt x="161931" y="366419"/>
                      </a:cubicBezTo>
                      <a:cubicBezTo>
                        <a:pt x="161755" y="366902"/>
                        <a:pt x="161579" y="367429"/>
                        <a:pt x="161491" y="367912"/>
                      </a:cubicBezTo>
                      <a:close/>
                      <a:moveTo>
                        <a:pt x="167903" y="372568"/>
                      </a:moveTo>
                      <a:cubicBezTo>
                        <a:pt x="167729" y="373182"/>
                        <a:pt x="167597" y="373797"/>
                        <a:pt x="167465" y="374412"/>
                      </a:cubicBezTo>
                      <a:cubicBezTo>
                        <a:pt x="167333" y="374544"/>
                        <a:pt x="167201" y="374676"/>
                        <a:pt x="167069" y="374807"/>
                      </a:cubicBezTo>
                      <a:cubicBezTo>
                        <a:pt x="166937" y="374193"/>
                        <a:pt x="166805" y="373622"/>
                        <a:pt x="166675" y="373007"/>
                      </a:cubicBezTo>
                      <a:cubicBezTo>
                        <a:pt x="167113" y="372875"/>
                        <a:pt x="167509" y="372699"/>
                        <a:pt x="167903" y="372524"/>
                      </a:cubicBezTo>
                      <a:close/>
                      <a:moveTo>
                        <a:pt x="164829" y="132329"/>
                      </a:moveTo>
                      <a:cubicBezTo>
                        <a:pt x="165181" y="131407"/>
                        <a:pt x="165401" y="130440"/>
                        <a:pt x="165664" y="129518"/>
                      </a:cubicBezTo>
                      <a:cubicBezTo>
                        <a:pt x="165883" y="129650"/>
                        <a:pt x="166103" y="129869"/>
                        <a:pt x="166323" y="130001"/>
                      </a:cubicBezTo>
                      <a:cubicBezTo>
                        <a:pt x="166323" y="130133"/>
                        <a:pt x="166367" y="130309"/>
                        <a:pt x="166411" y="130440"/>
                      </a:cubicBezTo>
                      <a:cubicBezTo>
                        <a:pt x="165839" y="131055"/>
                        <a:pt x="165269" y="131670"/>
                        <a:pt x="164829" y="132329"/>
                      </a:cubicBezTo>
                      <a:close/>
                      <a:moveTo>
                        <a:pt x="168343" y="409021"/>
                      </a:moveTo>
                      <a:cubicBezTo>
                        <a:pt x="167991" y="408669"/>
                        <a:pt x="167597" y="408318"/>
                        <a:pt x="167157" y="408054"/>
                      </a:cubicBezTo>
                      <a:cubicBezTo>
                        <a:pt x="166805" y="407835"/>
                        <a:pt x="166455" y="407615"/>
                        <a:pt x="166147" y="407439"/>
                      </a:cubicBezTo>
                      <a:cubicBezTo>
                        <a:pt x="166191" y="407308"/>
                        <a:pt x="166279" y="407176"/>
                        <a:pt x="166367" y="407044"/>
                      </a:cubicBezTo>
                      <a:cubicBezTo>
                        <a:pt x="166455" y="406825"/>
                        <a:pt x="166543" y="406561"/>
                        <a:pt x="166587" y="406341"/>
                      </a:cubicBezTo>
                      <a:cubicBezTo>
                        <a:pt x="166849" y="406122"/>
                        <a:pt x="167157" y="405902"/>
                        <a:pt x="167377" y="405639"/>
                      </a:cubicBezTo>
                      <a:cubicBezTo>
                        <a:pt x="167553" y="406298"/>
                        <a:pt x="167773" y="406912"/>
                        <a:pt x="168035" y="407483"/>
                      </a:cubicBezTo>
                      <a:cubicBezTo>
                        <a:pt x="168123" y="407703"/>
                        <a:pt x="168255" y="407879"/>
                        <a:pt x="168343" y="408054"/>
                      </a:cubicBezTo>
                      <a:cubicBezTo>
                        <a:pt x="168343" y="408362"/>
                        <a:pt x="168343" y="408713"/>
                        <a:pt x="168343" y="409021"/>
                      </a:cubicBezTo>
                      <a:close/>
                      <a:moveTo>
                        <a:pt x="170759" y="373051"/>
                      </a:moveTo>
                      <a:cubicBezTo>
                        <a:pt x="170759" y="373051"/>
                        <a:pt x="170451" y="373270"/>
                        <a:pt x="170319" y="373402"/>
                      </a:cubicBezTo>
                      <a:cubicBezTo>
                        <a:pt x="170539" y="372963"/>
                        <a:pt x="170715" y="372524"/>
                        <a:pt x="170891" y="372128"/>
                      </a:cubicBezTo>
                      <a:cubicBezTo>
                        <a:pt x="170847" y="372436"/>
                        <a:pt x="170803" y="372743"/>
                        <a:pt x="170759" y="373051"/>
                      </a:cubicBezTo>
                      <a:close/>
                      <a:moveTo>
                        <a:pt x="172471" y="406912"/>
                      </a:moveTo>
                      <a:cubicBezTo>
                        <a:pt x="172471" y="406649"/>
                        <a:pt x="172515" y="406385"/>
                        <a:pt x="172515" y="406122"/>
                      </a:cubicBezTo>
                      <a:cubicBezTo>
                        <a:pt x="172603" y="406781"/>
                        <a:pt x="172735" y="407483"/>
                        <a:pt x="172911" y="408098"/>
                      </a:cubicBezTo>
                      <a:cubicBezTo>
                        <a:pt x="172779" y="407703"/>
                        <a:pt x="172647" y="407264"/>
                        <a:pt x="172471" y="406869"/>
                      </a:cubicBezTo>
                      <a:close/>
                      <a:moveTo>
                        <a:pt x="173657" y="411963"/>
                      </a:moveTo>
                      <a:cubicBezTo>
                        <a:pt x="173657" y="411261"/>
                        <a:pt x="173569" y="410602"/>
                        <a:pt x="173437" y="409943"/>
                      </a:cubicBezTo>
                      <a:cubicBezTo>
                        <a:pt x="173349" y="409548"/>
                        <a:pt x="173263" y="409152"/>
                        <a:pt x="173131" y="408757"/>
                      </a:cubicBezTo>
                      <a:cubicBezTo>
                        <a:pt x="173263" y="409152"/>
                        <a:pt x="173393" y="409504"/>
                        <a:pt x="173569" y="409855"/>
                      </a:cubicBezTo>
                      <a:cubicBezTo>
                        <a:pt x="173657" y="410031"/>
                        <a:pt x="173745" y="410250"/>
                        <a:pt x="173877" y="410426"/>
                      </a:cubicBezTo>
                      <a:cubicBezTo>
                        <a:pt x="173877" y="410953"/>
                        <a:pt x="173877" y="411480"/>
                        <a:pt x="173877" y="412007"/>
                      </a:cubicBezTo>
                      <a:cubicBezTo>
                        <a:pt x="173789" y="412007"/>
                        <a:pt x="173745" y="412007"/>
                        <a:pt x="173657" y="412007"/>
                      </a:cubicBezTo>
                      <a:close/>
                      <a:moveTo>
                        <a:pt x="179981" y="419122"/>
                      </a:moveTo>
                      <a:cubicBezTo>
                        <a:pt x="179981" y="419122"/>
                        <a:pt x="179981" y="419122"/>
                        <a:pt x="179981" y="419122"/>
                      </a:cubicBezTo>
                      <a:cubicBezTo>
                        <a:pt x="179981" y="419122"/>
                        <a:pt x="179981" y="419122"/>
                        <a:pt x="179981" y="419122"/>
                      </a:cubicBezTo>
                      <a:cubicBezTo>
                        <a:pt x="179981" y="419122"/>
                        <a:pt x="179981" y="419122"/>
                        <a:pt x="179981" y="419122"/>
                      </a:cubicBezTo>
                      <a:close/>
                      <a:moveTo>
                        <a:pt x="182705" y="414115"/>
                      </a:moveTo>
                      <a:cubicBezTo>
                        <a:pt x="182705" y="414115"/>
                        <a:pt x="182837" y="413852"/>
                        <a:pt x="182881" y="413720"/>
                      </a:cubicBezTo>
                      <a:cubicBezTo>
                        <a:pt x="182969" y="414071"/>
                        <a:pt x="183100" y="414423"/>
                        <a:pt x="183231" y="414774"/>
                      </a:cubicBezTo>
                      <a:cubicBezTo>
                        <a:pt x="183056" y="414554"/>
                        <a:pt x="182881" y="414379"/>
                        <a:pt x="182705" y="414115"/>
                      </a:cubicBezTo>
                      <a:close/>
                      <a:moveTo>
                        <a:pt x="183495" y="391409"/>
                      </a:moveTo>
                      <a:cubicBezTo>
                        <a:pt x="183319" y="390926"/>
                        <a:pt x="183100" y="390443"/>
                        <a:pt x="182881" y="390003"/>
                      </a:cubicBezTo>
                      <a:cubicBezTo>
                        <a:pt x="183012" y="389960"/>
                        <a:pt x="183144" y="389872"/>
                        <a:pt x="183231" y="389828"/>
                      </a:cubicBezTo>
                      <a:cubicBezTo>
                        <a:pt x="183451" y="389696"/>
                        <a:pt x="183627" y="389564"/>
                        <a:pt x="183847" y="389389"/>
                      </a:cubicBezTo>
                      <a:cubicBezTo>
                        <a:pt x="183715" y="390047"/>
                        <a:pt x="183583" y="390706"/>
                        <a:pt x="183495" y="391365"/>
                      </a:cubicBezTo>
                      <a:close/>
                      <a:moveTo>
                        <a:pt x="184023" y="410953"/>
                      </a:moveTo>
                      <a:cubicBezTo>
                        <a:pt x="184110" y="410602"/>
                        <a:pt x="184285" y="410294"/>
                        <a:pt x="184329" y="409943"/>
                      </a:cubicBezTo>
                      <a:cubicBezTo>
                        <a:pt x="184329" y="410338"/>
                        <a:pt x="184373" y="410777"/>
                        <a:pt x="184373" y="411217"/>
                      </a:cubicBezTo>
                      <a:cubicBezTo>
                        <a:pt x="184242" y="411129"/>
                        <a:pt x="184110" y="411041"/>
                        <a:pt x="183979" y="410997"/>
                      </a:cubicBezTo>
                      <a:close/>
                      <a:moveTo>
                        <a:pt x="185164" y="405551"/>
                      </a:moveTo>
                      <a:cubicBezTo>
                        <a:pt x="185164" y="405551"/>
                        <a:pt x="185077" y="405463"/>
                        <a:pt x="185033" y="405419"/>
                      </a:cubicBezTo>
                      <a:cubicBezTo>
                        <a:pt x="185033" y="405595"/>
                        <a:pt x="185033" y="405771"/>
                        <a:pt x="185033" y="405946"/>
                      </a:cubicBezTo>
                      <a:cubicBezTo>
                        <a:pt x="184857" y="406385"/>
                        <a:pt x="184725" y="406825"/>
                        <a:pt x="184637" y="407308"/>
                      </a:cubicBezTo>
                      <a:cubicBezTo>
                        <a:pt x="184637" y="406122"/>
                        <a:pt x="184593" y="404892"/>
                        <a:pt x="184242" y="403750"/>
                      </a:cubicBezTo>
                      <a:cubicBezTo>
                        <a:pt x="184549" y="404277"/>
                        <a:pt x="184901" y="404760"/>
                        <a:pt x="185296" y="405243"/>
                      </a:cubicBezTo>
                      <a:cubicBezTo>
                        <a:pt x="185252" y="405375"/>
                        <a:pt x="185208" y="405463"/>
                        <a:pt x="185164" y="405595"/>
                      </a:cubicBezTo>
                      <a:close/>
                      <a:moveTo>
                        <a:pt x="186789" y="423119"/>
                      </a:moveTo>
                      <a:cubicBezTo>
                        <a:pt x="186789" y="423119"/>
                        <a:pt x="186657" y="423119"/>
                        <a:pt x="186613" y="423119"/>
                      </a:cubicBezTo>
                      <a:cubicBezTo>
                        <a:pt x="186613" y="423119"/>
                        <a:pt x="186613" y="423075"/>
                        <a:pt x="186569" y="423031"/>
                      </a:cubicBezTo>
                      <a:cubicBezTo>
                        <a:pt x="186569" y="422372"/>
                        <a:pt x="186481" y="421713"/>
                        <a:pt x="186350" y="421054"/>
                      </a:cubicBezTo>
                      <a:cubicBezTo>
                        <a:pt x="186525" y="421054"/>
                        <a:pt x="186701" y="421054"/>
                        <a:pt x="186833" y="421054"/>
                      </a:cubicBezTo>
                      <a:cubicBezTo>
                        <a:pt x="186789" y="421757"/>
                        <a:pt x="186745" y="422416"/>
                        <a:pt x="186833" y="423119"/>
                      </a:cubicBezTo>
                      <a:close/>
                      <a:moveTo>
                        <a:pt x="188458" y="429487"/>
                      </a:moveTo>
                      <a:cubicBezTo>
                        <a:pt x="188458" y="429487"/>
                        <a:pt x="188458" y="429092"/>
                        <a:pt x="188458" y="428916"/>
                      </a:cubicBezTo>
                      <a:cubicBezTo>
                        <a:pt x="188502" y="428828"/>
                        <a:pt x="188590" y="428740"/>
                        <a:pt x="188634" y="428653"/>
                      </a:cubicBezTo>
                      <a:cubicBezTo>
                        <a:pt x="188634" y="428916"/>
                        <a:pt x="188634" y="429180"/>
                        <a:pt x="188634" y="429487"/>
                      </a:cubicBezTo>
                      <a:cubicBezTo>
                        <a:pt x="188546" y="429487"/>
                        <a:pt x="188502" y="429487"/>
                        <a:pt x="188414" y="429487"/>
                      </a:cubicBezTo>
                      <a:close/>
                      <a:moveTo>
                        <a:pt x="189337" y="409021"/>
                      </a:moveTo>
                      <a:cubicBezTo>
                        <a:pt x="189205" y="408757"/>
                        <a:pt x="188985" y="408494"/>
                        <a:pt x="188853" y="408274"/>
                      </a:cubicBezTo>
                      <a:cubicBezTo>
                        <a:pt x="188941" y="408142"/>
                        <a:pt x="189029" y="408010"/>
                        <a:pt x="189117" y="407879"/>
                      </a:cubicBezTo>
                      <a:cubicBezTo>
                        <a:pt x="189205" y="408230"/>
                        <a:pt x="189337" y="408581"/>
                        <a:pt x="189469" y="408933"/>
                      </a:cubicBezTo>
                      <a:cubicBezTo>
                        <a:pt x="189469" y="408933"/>
                        <a:pt x="189469" y="408933"/>
                        <a:pt x="189469" y="408977"/>
                      </a:cubicBezTo>
                      <a:cubicBezTo>
                        <a:pt x="189469" y="408977"/>
                        <a:pt x="189381" y="409021"/>
                        <a:pt x="189381" y="409065"/>
                      </a:cubicBezTo>
                      <a:close/>
                      <a:moveTo>
                        <a:pt x="190698" y="403004"/>
                      </a:moveTo>
                      <a:cubicBezTo>
                        <a:pt x="190698" y="403004"/>
                        <a:pt x="190698" y="402960"/>
                        <a:pt x="190698" y="402916"/>
                      </a:cubicBezTo>
                      <a:cubicBezTo>
                        <a:pt x="190698" y="402916"/>
                        <a:pt x="190698" y="403004"/>
                        <a:pt x="190698" y="403004"/>
                      </a:cubicBezTo>
                      <a:cubicBezTo>
                        <a:pt x="190698" y="403004"/>
                        <a:pt x="190698" y="403004"/>
                        <a:pt x="190698" y="403004"/>
                      </a:cubicBezTo>
                      <a:close/>
                      <a:moveTo>
                        <a:pt x="192675" y="431727"/>
                      </a:moveTo>
                      <a:cubicBezTo>
                        <a:pt x="192762" y="431375"/>
                        <a:pt x="192806" y="430980"/>
                        <a:pt x="192806" y="430629"/>
                      </a:cubicBezTo>
                      <a:cubicBezTo>
                        <a:pt x="192806" y="430629"/>
                        <a:pt x="192850" y="430629"/>
                        <a:pt x="192894" y="430585"/>
                      </a:cubicBezTo>
                      <a:cubicBezTo>
                        <a:pt x="192894" y="430805"/>
                        <a:pt x="192938" y="430980"/>
                        <a:pt x="192982" y="431200"/>
                      </a:cubicBezTo>
                      <a:cubicBezTo>
                        <a:pt x="192850" y="431375"/>
                        <a:pt x="192762" y="431551"/>
                        <a:pt x="192631" y="431727"/>
                      </a:cubicBezTo>
                      <a:close/>
                      <a:moveTo>
                        <a:pt x="194299" y="406693"/>
                      </a:moveTo>
                      <a:cubicBezTo>
                        <a:pt x="194299" y="406693"/>
                        <a:pt x="194124" y="406825"/>
                        <a:pt x="194036" y="406912"/>
                      </a:cubicBezTo>
                      <a:cubicBezTo>
                        <a:pt x="194167" y="406561"/>
                        <a:pt x="194255" y="406210"/>
                        <a:pt x="194343" y="405858"/>
                      </a:cubicBezTo>
                      <a:cubicBezTo>
                        <a:pt x="194431" y="405814"/>
                        <a:pt x="194519" y="405727"/>
                        <a:pt x="194563" y="405683"/>
                      </a:cubicBezTo>
                      <a:cubicBezTo>
                        <a:pt x="194431" y="405990"/>
                        <a:pt x="194343" y="406341"/>
                        <a:pt x="194255" y="406693"/>
                      </a:cubicBezTo>
                      <a:close/>
                      <a:moveTo>
                        <a:pt x="195134" y="85423"/>
                      </a:moveTo>
                      <a:cubicBezTo>
                        <a:pt x="194827" y="85950"/>
                        <a:pt x="194563" y="86477"/>
                        <a:pt x="194299" y="87004"/>
                      </a:cubicBezTo>
                      <a:cubicBezTo>
                        <a:pt x="194211" y="86609"/>
                        <a:pt x="194124" y="86170"/>
                        <a:pt x="193992" y="85818"/>
                      </a:cubicBezTo>
                      <a:cubicBezTo>
                        <a:pt x="193685" y="84896"/>
                        <a:pt x="193245" y="83974"/>
                        <a:pt x="192982" y="83007"/>
                      </a:cubicBezTo>
                      <a:cubicBezTo>
                        <a:pt x="192982" y="83007"/>
                        <a:pt x="192982" y="83007"/>
                        <a:pt x="192982" y="83007"/>
                      </a:cubicBezTo>
                      <a:cubicBezTo>
                        <a:pt x="193641" y="83798"/>
                        <a:pt x="194431" y="84501"/>
                        <a:pt x="195222" y="85203"/>
                      </a:cubicBezTo>
                      <a:cubicBezTo>
                        <a:pt x="195222" y="85247"/>
                        <a:pt x="195134" y="85335"/>
                        <a:pt x="195090" y="85379"/>
                      </a:cubicBezTo>
                      <a:close/>
                      <a:moveTo>
                        <a:pt x="196671" y="98467"/>
                      </a:moveTo>
                      <a:cubicBezTo>
                        <a:pt x="196671" y="98467"/>
                        <a:pt x="196583" y="98467"/>
                        <a:pt x="196539" y="98511"/>
                      </a:cubicBezTo>
                      <a:cubicBezTo>
                        <a:pt x="196363" y="98335"/>
                        <a:pt x="196188" y="98160"/>
                        <a:pt x="196056" y="97984"/>
                      </a:cubicBezTo>
                      <a:cubicBezTo>
                        <a:pt x="196144" y="97896"/>
                        <a:pt x="196232" y="97808"/>
                        <a:pt x="196320" y="97677"/>
                      </a:cubicBezTo>
                      <a:cubicBezTo>
                        <a:pt x="196495" y="97852"/>
                        <a:pt x="196671" y="98028"/>
                        <a:pt x="196803" y="98204"/>
                      </a:cubicBezTo>
                      <a:cubicBezTo>
                        <a:pt x="196803" y="98291"/>
                        <a:pt x="196715" y="98335"/>
                        <a:pt x="196671" y="98423"/>
                      </a:cubicBezTo>
                      <a:close/>
                      <a:moveTo>
                        <a:pt x="213800" y="405287"/>
                      </a:moveTo>
                      <a:cubicBezTo>
                        <a:pt x="214239" y="404277"/>
                        <a:pt x="214414" y="403179"/>
                        <a:pt x="214502" y="402037"/>
                      </a:cubicBezTo>
                      <a:cubicBezTo>
                        <a:pt x="214590" y="402740"/>
                        <a:pt x="214722" y="403443"/>
                        <a:pt x="214898" y="404102"/>
                      </a:cubicBezTo>
                      <a:cubicBezTo>
                        <a:pt x="214546" y="404804"/>
                        <a:pt x="214326" y="405551"/>
                        <a:pt x="214151" y="406341"/>
                      </a:cubicBezTo>
                      <a:cubicBezTo>
                        <a:pt x="213931" y="406210"/>
                        <a:pt x="213668" y="406078"/>
                        <a:pt x="213448" y="405946"/>
                      </a:cubicBezTo>
                      <a:cubicBezTo>
                        <a:pt x="213580" y="405727"/>
                        <a:pt x="213712" y="405507"/>
                        <a:pt x="213800" y="405243"/>
                      </a:cubicBezTo>
                      <a:close/>
                      <a:moveTo>
                        <a:pt x="209144" y="385524"/>
                      </a:moveTo>
                      <a:cubicBezTo>
                        <a:pt x="209408" y="386051"/>
                        <a:pt x="209671" y="386578"/>
                        <a:pt x="209803" y="387193"/>
                      </a:cubicBezTo>
                      <a:cubicBezTo>
                        <a:pt x="210330" y="386446"/>
                        <a:pt x="210681" y="385480"/>
                        <a:pt x="210989" y="384470"/>
                      </a:cubicBezTo>
                      <a:cubicBezTo>
                        <a:pt x="210989" y="385084"/>
                        <a:pt x="210989" y="385655"/>
                        <a:pt x="211120" y="386270"/>
                      </a:cubicBezTo>
                      <a:cubicBezTo>
                        <a:pt x="210550" y="387017"/>
                        <a:pt x="209978" y="387807"/>
                        <a:pt x="209320" y="388466"/>
                      </a:cubicBezTo>
                      <a:cubicBezTo>
                        <a:pt x="209232" y="388378"/>
                        <a:pt x="209100" y="388335"/>
                        <a:pt x="209012" y="388247"/>
                      </a:cubicBezTo>
                      <a:cubicBezTo>
                        <a:pt x="209144" y="387588"/>
                        <a:pt x="209232" y="386885"/>
                        <a:pt x="209188" y="386226"/>
                      </a:cubicBezTo>
                      <a:cubicBezTo>
                        <a:pt x="209188" y="386007"/>
                        <a:pt x="209188" y="385787"/>
                        <a:pt x="209188" y="385568"/>
                      </a:cubicBezTo>
                      <a:close/>
                      <a:moveTo>
                        <a:pt x="199833" y="403618"/>
                      </a:moveTo>
                      <a:cubicBezTo>
                        <a:pt x="199965" y="403355"/>
                        <a:pt x="200053" y="403135"/>
                        <a:pt x="200185" y="402872"/>
                      </a:cubicBezTo>
                      <a:cubicBezTo>
                        <a:pt x="200185" y="403004"/>
                        <a:pt x="200229" y="403179"/>
                        <a:pt x="200272" y="403311"/>
                      </a:cubicBezTo>
                      <a:cubicBezTo>
                        <a:pt x="200141" y="403399"/>
                        <a:pt x="199965" y="403487"/>
                        <a:pt x="199833" y="403618"/>
                      </a:cubicBezTo>
                      <a:close/>
                      <a:moveTo>
                        <a:pt x="201722" y="83710"/>
                      </a:moveTo>
                      <a:cubicBezTo>
                        <a:pt x="201722" y="83710"/>
                        <a:pt x="201722" y="83710"/>
                        <a:pt x="201722" y="83710"/>
                      </a:cubicBezTo>
                      <a:cubicBezTo>
                        <a:pt x="202117" y="83578"/>
                        <a:pt x="202468" y="83447"/>
                        <a:pt x="202864" y="83315"/>
                      </a:cubicBezTo>
                      <a:cubicBezTo>
                        <a:pt x="202864" y="83315"/>
                        <a:pt x="202864" y="83315"/>
                        <a:pt x="202864" y="83359"/>
                      </a:cubicBezTo>
                      <a:cubicBezTo>
                        <a:pt x="202468" y="83447"/>
                        <a:pt x="202117" y="83578"/>
                        <a:pt x="201722" y="83710"/>
                      </a:cubicBezTo>
                      <a:close/>
                      <a:moveTo>
                        <a:pt x="205235" y="404453"/>
                      </a:moveTo>
                      <a:cubicBezTo>
                        <a:pt x="205235" y="404453"/>
                        <a:pt x="205147" y="404365"/>
                        <a:pt x="205104" y="404321"/>
                      </a:cubicBezTo>
                      <a:cubicBezTo>
                        <a:pt x="205104" y="404497"/>
                        <a:pt x="205104" y="404673"/>
                        <a:pt x="205104" y="404848"/>
                      </a:cubicBezTo>
                      <a:cubicBezTo>
                        <a:pt x="205016" y="405112"/>
                        <a:pt x="204928" y="405375"/>
                        <a:pt x="204884" y="405683"/>
                      </a:cubicBezTo>
                      <a:cubicBezTo>
                        <a:pt x="204840" y="405727"/>
                        <a:pt x="204796" y="405814"/>
                        <a:pt x="204708" y="405858"/>
                      </a:cubicBezTo>
                      <a:cubicBezTo>
                        <a:pt x="204708" y="405112"/>
                        <a:pt x="204708" y="404409"/>
                        <a:pt x="204576" y="403662"/>
                      </a:cubicBezTo>
                      <a:cubicBezTo>
                        <a:pt x="204796" y="403662"/>
                        <a:pt x="205060" y="403575"/>
                        <a:pt x="205279" y="403531"/>
                      </a:cubicBezTo>
                      <a:cubicBezTo>
                        <a:pt x="205367" y="403618"/>
                        <a:pt x="205499" y="403706"/>
                        <a:pt x="205587" y="403794"/>
                      </a:cubicBezTo>
                      <a:cubicBezTo>
                        <a:pt x="205455" y="404014"/>
                        <a:pt x="205367" y="404233"/>
                        <a:pt x="205279" y="404453"/>
                      </a:cubicBezTo>
                      <a:close/>
                      <a:moveTo>
                        <a:pt x="205718" y="386446"/>
                      </a:moveTo>
                      <a:cubicBezTo>
                        <a:pt x="205718" y="386446"/>
                        <a:pt x="205499" y="386841"/>
                        <a:pt x="205411" y="387017"/>
                      </a:cubicBezTo>
                      <a:cubicBezTo>
                        <a:pt x="205411" y="386885"/>
                        <a:pt x="205367" y="386797"/>
                        <a:pt x="205323" y="386666"/>
                      </a:cubicBezTo>
                      <a:cubicBezTo>
                        <a:pt x="205455" y="386534"/>
                        <a:pt x="205543" y="386402"/>
                        <a:pt x="205674" y="386270"/>
                      </a:cubicBezTo>
                      <a:cubicBezTo>
                        <a:pt x="205718" y="386270"/>
                        <a:pt x="205762" y="386270"/>
                        <a:pt x="205806" y="386314"/>
                      </a:cubicBezTo>
                      <a:cubicBezTo>
                        <a:pt x="205806" y="386314"/>
                        <a:pt x="205762" y="386402"/>
                        <a:pt x="205718" y="386402"/>
                      </a:cubicBezTo>
                      <a:close/>
                      <a:moveTo>
                        <a:pt x="206597" y="385304"/>
                      </a:moveTo>
                      <a:cubicBezTo>
                        <a:pt x="206597" y="385304"/>
                        <a:pt x="206553" y="385041"/>
                        <a:pt x="206509" y="384953"/>
                      </a:cubicBezTo>
                      <a:cubicBezTo>
                        <a:pt x="206509" y="384953"/>
                        <a:pt x="206509" y="384909"/>
                        <a:pt x="206553" y="384865"/>
                      </a:cubicBezTo>
                      <a:cubicBezTo>
                        <a:pt x="206553" y="384865"/>
                        <a:pt x="206553" y="384865"/>
                        <a:pt x="206553" y="384865"/>
                      </a:cubicBezTo>
                      <a:cubicBezTo>
                        <a:pt x="206641" y="384909"/>
                        <a:pt x="206772" y="384953"/>
                        <a:pt x="206860" y="384997"/>
                      </a:cubicBezTo>
                      <a:cubicBezTo>
                        <a:pt x="206772" y="385084"/>
                        <a:pt x="206641" y="385216"/>
                        <a:pt x="206553" y="385304"/>
                      </a:cubicBezTo>
                      <a:close/>
                      <a:moveTo>
                        <a:pt x="208046" y="66933"/>
                      </a:moveTo>
                      <a:cubicBezTo>
                        <a:pt x="207124" y="67811"/>
                        <a:pt x="206289" y="68778"/>
                        <a:pt x="205631" y="69700"/>
                      </a:cubicBezTo>
                      <a:cubicBezTo>
                        <a:pt x="204884" y="70842"/>
                        <a:pt x="204313" y="72072"/>
                        <a:pt x="203874" y="73345"/>
                      </a:cubicBezTo>
                      <a:cubicBezTo>
                        <a:pt x="203347" y="73082"/>
                        <a:pt x="202776" y="72818"/>
                        <a:pt x="202205" y="72599"/>
                      </a:cubicBezTo>
                      <a:cubicBezTo>
                        <a:pt x="201766" y="70315"/>
                        <a:pt x="201019" y="68075"/>
                        <a:pt x="199877" y="66274"/>
                      </a:cubicBezTo>
                      <a:cubicBezTo>
                        <a:pt x="199262" y="65352"/>
                        <a:pt x="198559" y="64474"/>
                        <a:pt x="198033" y="63463"/>
                      </a:cubicBezTo>
                      <a:cubicBezTo>
                        <a:pt x="198296" y="63595"/>
                        <a:pt x="198516" y="63727"/>
                        <a:pt x="198735" y="63815"/>
                      </a:cubicBezTo>
                      <a:cubicBezTo>
                        <a:pt x="200536" y="65923"/>
                        <a:pt x="202776" y="67680"/>
                        <a:pt x="205060" y="69129"/>
                      </a:cubicBezTo>
                      <a:cubicBezTo>
                        <a:pt x="204972" y="67724"/>
                        <a:pt x="204884" y="66362"/>
                        <a:pt x="204708" y="64957"/>
                      </a:cubicBezTo>
                      <a:cubicBezTo>
                        <a:pt x="205323" y="64957"/>
                        <a:pt x="205938" y="64869"/>
                        <a:pt x="206553" y="64737"/>
                      </a:cubicBezTo>
                      <a:cubicBezTo>
                        <a:pt x="206772" y="65001"/>
                        <a:pt x="206992" y="65308"/>
                        <a:pt x="207212" y="65572"/>
                      </a:cubicBezTo>
                      <a:cubicBezTo>
                        <a:pt x="207300" y="65220"/>
                        <a:pt x="207343" y="64869"/>
                        <a:pt x="207431" y="64517"/>
                      </a:cubicBezTo>
                      <a:cubicBezTo>
                        <a:pt x="207870" y="64386"/>
                        <a:pt x="208266" y="64254"/>
                        <a:pt x="208705" y="64078"/>
                      </a:cubicBezTo>
                      <a:cubicBezTo>
                        <a:pt x="208705" y="64649"/>
                        <a:pt x="208749" y="65264"/>
                        <a:pt x="208837" y="65835"/>
                      </a:cubicBezTo>
                      <a:cubicBezTo>
                        <a:pt x="208573" y="66186"/>
                        <a:pt x="208310" y="66538"/>
                        <a:pt x="208046" y="66933"/>
                      </a:cubicBezTo>
                      <a:close/>
                      <a:moveTo>
                        <a:pt x="208398" y="390618"/>
                      </a:moveTo>
                      <a:cubicBezTo>
                        <a:pt x="208485" y="390355"/>
                        <a:pt x="208573" y="390047"/>
                        <a:pt x="208705" y="389740"/>
                      </a:cubicBezTo>
                      <a:cubicBezTo>
                        <a:pt x="208705" y="390003"/>
                        <a:pt x="208749" y="390267"/>
                        <a:pt x="208793" y="390531"/>
                      </a:cubicBezTo>
                      <a:cubicBezTo>
                        <a:pt x="208749" y="390750"/>
                        <a:pt x="208661" y="390970"/>
                        <a:pt x="208617" y="391233"/>
                      </a:cubicBezTo>
                      <a:cubicBezTo>
                        <a:pt x="208529" y="391014"/>
                        <a:pt x="208485" y="390838"/>
                        <a:pt x="208398" y="390618"/>
                      </a:cubicBezTo>
                      <a:close/>
                      <a:moveTo>
                        <a:pt x="209496" y="407967"/>
                      </a:moveTo>
                      <a:cubicBezTo>
                        <a:pt x="209232" y="407659"/>
                        <a:pt x="208968" y="407352"/>
                        <a:pt x="208705" y="407088"/>
                      </a:cubicBezTo>
                      <a:cubicBezTo>
                        <a:pt x="208837" y="406693"/>
                        <a:pt x="208968" y="406298"/>
                        <a:pt x="209056" y="405902"/>
                      </a:cubicBezTo>
                      <a:cubicBezTo>
                        <a:pt x="209188" y="406561"/>
                        <a:pt x="209364" y="407220"/>
                        <a:pt x="209583" y="407835"/>
                      </a:cubicBezTo>
                      <a:cubicBezTo>
                        <a:pt x="209583" y="407835"/>
                        <a:pt x="209583" y="407835"/>
                        <a:pt x="209583" y="407879"/>
                      </a:cubicBezTo>
                      <a:cubicBezTo>
                        <a:pt x="209583" y="407879"/>
                        <a:pt x="209496" y="407923"/>
                        <a:pt x="209452" y="407967"/>
                      </a:cubicBezTo>
                      <a:close/>
                      <a:moveTo>
                        <a:pt x="210462" y="434011"/>
                      </a:moveTo>
                      <a:cubicBezTo>
                        <a:pt x="210418" y="433703"/>
                        <a:pt x="210330" y="433396"/>
                        <a:pt x="210286" y="433132"/>
                      </a:cubicBezTo>
                      <a:cubicBezTo>
                        <a:pt x="210242" y="432913"/>
                        <a:pt x="210154" y="432693"/>
                        <a:pt x="210066" y="432473"/>
                      </a:cubicBezTo>
                      <a:cubicBezTo>
                        <a:pt x="210330" y="432386"/>
                        <a:pt x="210550" y="432254"/>
                        <a:pt x="210813" y="432122"/>
                      </a:cubicBezTo>
                      <a:cubicBezTo>
                        <a:pt x="210681" y="432737"/>
                        <a:pt x="210550" y="433352"/>
                        <a:pt x="210462" y="434011"/>
                      </a:cubicBezTo>
                      <a:close/>
                      <a:moveTo>
                        <a:pt x="210945" y="400325"/>
                      </a:moveTo>
                      <a:cubicBezTo>
                        <a:pt x="210813" y="400720"/>
                        <a:pt x="210725" y="401159"/>
                        <a:pt x="210637" y="401598"/>
                      </a:cubicBezTo>
                      <a:cubicBezTo>
                        <a:pt x="210418" y="401335"/>
                        <a:pt x="210198" y="401071"/>
                        <a:pt x="210022" y="400808"/>
                      </a:cubicBezTo>
                      <a:cubicBezTo>
                        <a:pt x="210462" y="400281"/>
                        <a:pt x="210813" y="399710"/>
                        <a:pt x="211164" y="399095"/>
                      </a:cubicBezTo>
                      <a:cubicBezTo>
                        <a:pt x="211252" y="399095"/>
                        <a:pt x="211340" y="399095"/>
                        <a:pt x="211428" y="399095"/>
                      </a:cubicBezTo>
                      <a:cubicBezTo>
                        <a:pt x="211252" y="399490"/>
                        <a:pt x="211076" y="399885"/>
                        <a:pt x="210989" y="400325"/>
                      </a:cubicBezTo>
                      <a:close/>
                      <a:moveTo>
                        <a:pt x="212526" y="79582"/>
                      </a:moveTo>
                      <a:cubicBezTo>
                        <a:pt x="212526" y="79582"/>
                        <a:pt x="212350" y="79450"/>
                        <a:pt x="212262" y="79406"/>
                      </a:cubicBezTo>
                      <a:cubicBezTo>
                        <a:pt x="212482" y="79230"/>
                        <a:pt x="212746" y="79011"/>
                        <a:pt x="212965" y="78835"/>
                      </a:cubicBezTo>
                      <a:cubicBezTo>
                        <a:pt x="212833" y="79099"/>
                        <a:pt x="212658" y="79362"/>
                        <a:pt x="212526" y="79626"/>
                      </a:cubicBezTo>
                      <a:close/>
                      <a:moveTo>
                        <a:pt x="213975" y="433527"/>
                      </a:moveTo>
                      <a:cubicBezTo>
                        <a:pt x="213756" y="433308"/>
                        <a:pt x="213580" y="433044"/>
                        <a:pt x="213360" y="432781"/>
                      </a:cubicBezTo>
                      <a:cubicBezTo>
                        <a:pt x="213624" y="432913"/>
                        <a:pt x="213888" y="433000"/>
                        <a:pt x="214107" y="433220"/>
                      </a:cubicBezTo>
                      <a:cubicBezTo>
                        <a:pt x="214063" y="433308"/>
                        <a:pt x="214019" y="433440"/>
                        <a:pt x="213975" y="433527"/>
                      </a:cubicBezTo>
                      <a:close/>
                      <a:moveTo>
                        <a:pt x="214282" y="432781"/>
                      </a:moveTo>
                      <a:cubicBezTo>
                        <a:pt x="214282" y="432781"/>
                        <a:pt x="214195" y="433000"/>
                        <a:pt x="214151" y="433132"/>
                      </a:cubicBezTo>
                      <a:cubicBezTo>
                        <a:pt x="214107" y="432561"/>
                        <a:pt x="213975" y="431990"/>
                        <a:pt x="213800" y="431375"/>
                      </a:cubicBezTo>
                      <a:cubicBezTo>
                        <a:pt x="213931" y="431068"/>
                        <a:pt x="214107" y="430761"/>
                        <a:pt x="214195" y="430453"/>
                      </a:cubicBezTo>
                      <a:cubicBezTo>
                        <a:pt x="214414" y="430058"/>
                        <a:pt x="214678" y="429707"/>
                        <a:pt x="214854" y="429311"/>
                      </a:cubicBezTo>
                      <a:cubicBezTo>
                        <a:pt x="214854" y="430102"/>
                        <a:pt x="214854" y="430848"/>
                        <a:pt x="214986" y="431639"/>
                      </a:cubicBezTo>
                      <a:cubicBezTo>
                        <a:pt x="214722" y="431990"/>
                        <a:pt x="214502" y="432386"/>
                        <a:pt x="214282" y="432825"/>
                      </a:cubicBezTo>
                      <a:close/>
                      <a:moveTo>
                        <a:pt x="217313" y="441609"/>
                      </a:moveTo>
                      <a:cubicBezTo>
                        <a:pt x="217313" y="441609"/>
                        <a:pt x="217182" y="441609"/>
                        <a:pt x="217138" y="441609"/>
                      </a:cubicBezTo>
                      <a:cubicBezTo>
                        <a:pt x="217138" y="441609"/>
                        <a:pt x="217138" y="441565"/>
                        <a:pt x="217094" y="441521"/>
                      </a:cubicBezTo>
                      <a:cubicBezTo>
                        <a:pt x="217094" y="440862"/>
                        <a:pt x="217006" y="440203"/>
                        <a:pt x="216874" y="439545"/>
                      </a:cubicBezTo>
                      <a:cubicBezTo>
                        <a:pt x="216786" y="439061"/>
                        <a:pt x="216654" y="438534"/>
                        <a:pt x="216478" y="438051"/>
                      </a:cubicBezTo>
                      <a:cubicBezTo>
                        <a:pt x="216654" y="437788"/>
                        <a:pt x="216786" y="437524"/>
                        <a:pt x="216918" y="437261"/>
                      </a:cubicBezTo>
                      <a:cubicBezTo>
                        <a:pt x="216962" y="437524"/>
                        <a:pt x="217006" y="437788"/>
                        <a:pt x="217094" y="438007"/>
                      </a:cubicBezTo>
                      <a:cubicBezTo>
                        <a:pt x="217182" y="438315"/>
                        <a:pt x="217269" y="438578"/>
                        <a:pt x="217401" y="438886"/>
                      </a:cubicBezTo>
                      <a:cubicBezTo>
                        <a:pt x="217313" y="439764"/>
                        <a:pt x="217269" y="440686"/>
                        <a:pt x="217401" y="441609"/>
                      </a:cubicBezTo>
                      <a:close/>
                      <a:moveTo>
                        <a:pt x="218982" y="447977"/>
                      </a:moveTo>
                      <a:cubicBezTo>
                        <a:pt x="218982" y="447977"/>
                        <a:pt x="218982" y="447582"/>
                        <a:pt x="218982" y="447406"/>
                      </a:cubicBezTo>
                      <a:cubicBezTo>
                        <a:pt x="219026" y="447318"/>
                        <a:pt x="219114" y="447230"/>
                        <a:pt x="219158" y="447143"/>
                      </a:cubicBezTo>
                      <a:cubicBezTo>
                        <a:pt x="219158" y="447406"/>
                        <a:pt x="219158" y="447670"/>
                        <a:pt x="219158" y="447977"/>
                      </a:cubicBezTo>
                      <a:cubicBezTo>
                        <a:pt x="219070" y="447977"/>
                        <a:pt x="219026" y="447977"/>
                        <a:pt x="218938" y="447977"/>
                      </a:cubicBezTo>
                      <a:close/>
                      <a:moveTo>
                        <a:pt x="218411" y="62497"/>
                      </a:moveTo>
                      <a:cubicBezTo>
                        <a:pt x="218411" y="62497"/>
                        <a:pt x="218367" y="62278"/>
                        <a:pt x="218367" y="62146"/>
                      </a:cubicBezTo>
                      <a:cubicBezTo>
                        <a:pt x="217620" y="62936"/>
                        <a:pt x="216918" y="63990"/>
                        <a:pt x="216347" y="65088"/>
                      </a:cubicBezTo>
                      <a:cubicBezTo>
                        <a:pt x="216830" y="63639"/>
                        <a:pt x="217225" y="62146"/>
                        <a:pt x="217489" y="60653"/>
                      </a:cubicBezTo>
                      <a:cubicBezTo>
                        <a:pt x="218060" y="60213"/>
                        <a:pt x="218630" y="59730"/>
                        <a:pt x="219158" y="59203"/>
                      </a:cubicBezTo>
                      <a:cubicBezTo>
                        <a:pt x="219684" y="58676"/>
                        <a:pt x="220212" y="58061"/>
                        <a:pt x="220738" y="57447"/>
                      </a:cubicBezTo>
                      <a:cubicBezTo>
                        <a:pt x="220738" y="58237"/>
                        <a:pt x="220914" y="59028"/>
                        <a:pt x="221002" y="59774"/>
                      </a:cubicBezTo>
                      <a:cubicBezTo>
                        <a:pt x="220124" y="60653"/>
                        <a:pt x="219246" y="61531"/>
                        <a:pt x="218411" y="62497"/>
                      </a:cubicBezTo>
                      <a:close/>
                      <a:moveTo>
                        <a:pt x="223198" y="450217"/>
                      </a:moveTo>
                      <a:cubicBezTo>
                        <a:pt x="223286" y="449865"/>
                        <a:pt x="223330" y="449470"/>
                        <a:pt x="223330" y="449119"/>
                      </a:cubicBezTo>
                      <a:cubicBezTo>
                        <a:pt x="223330" y="449119"/>
                        <a:pt x="223374" y="449119"/>
                        <a:pt x="223418" y="449075"/>
                      </a:cubicBezTo>
                      <a:cubicBezTo>
                        <a:pt x="223418" y="449295"/>
                        <a:pt x="223462" y="449470"/>
                        <a:pt x="223506" y="449690"/>
                      </a:cubicBezTo>
                      <a:cubicBezTo>
                        <a:pt x="223374" y="449865"/>
                        <a:pt x="223286" y="450041"/>
                        <a:pt x="223154" y="450217"/>
                      </a:cubicBezTo>
                      <a:close/>
                      <a:moveTo>
                        <a:pt x="225746" y="63947"/>
                      </a:moveTo>
                      <a:cubicBezTo>
                        <a:pt x="225746" y="63947"/>
                        <a:pt x="225702" y="64386"/>
                        <a:pt x="225658" y="64605"/>
                      </a:cubicBezTo>
                      <a:cubicBezTo>
                        <a:pt x="224911" y="64957"/>
                        <a:pt x="224164" y="65308"/>
                        <a:pt x="223506" y="65791"/>
                      </a:cubicBezTo>
                      <a:cubicBezTo>
                        <a:pt x="222978" y="66142"/>
                        <a:pt x="222408" y="66582"/>
                        <a:pt x="221880" y="67021"/>
                      </a:cubicBezTo>
                      <a:cubicBezTo>
                        <a:pt x="221880" y="66977"/>
                        <a:pt x="221880" y="66889"/>
                        <a:pt x="221880" y="66845"/>
                      </a:cubicBezTo>
                      <a:cubicBezTo>
                        <a:pt x="221836" y="66582"/>
                        <a:pt x="221793" y="66362"/>
                        <a:pt x="221705" y="66099"/>
                      </a:cubicBezTo>
                      <a:cubicBezTo>
                        <a:pt x="221749" y="65352"/>
                        <a:pt x="221793" y="64561"/>
                        <a:pt x="221793" y="63815"/>
                      </a:cubicBezTo>
                      <a:cubicBezTo>
                        <a:pt x="221924" y="64298"/>
                        <a:pt x="222012" y="64781"/>
                        <a:pt x="222144" y="65220"/>
                      </a:cubicBezTo>
                      <a:cubicBezTo>
                        <a:pt x="223770" y="62936"/>
                        <a:pt x="225394" y="60609"/>
                        <a:pt x="226360" y="57930"/>
                      </a:cubicBezTo>
                      <a:cubicBezTo>
                        <a:pt x="226009" y="59950"/>
                        <a:pt x="225878" y="62058"/>
                        <a:pt x="225878" y="64078"/>
                      </a:cubicBezTo>
                      <a:cubicBezTo>
                        <a:pt x="225878" y="64034"/>
                        <a:pt x="225790" y="63990"/>
                        <a:pt x="225746" y="63903"/>
                      </a:cubicBezTo>
                      <a:close/>
                      <a:moveTo>
                        <a:pt x="229084" y="450305"/>
                      </a:moveTo>
                      <a:cubicBezTo>
                        <a:pt x="228864" y="450744"/>
                        <a:pt x="228688" y="451183"/>
                        <a:pt x="228512" y="451666"/>
                      </a:cubicBezTo>
                      <a:cubicBezTo>
                        <a:pt x="228424" y="451359"/>
                        <a:pt x="228249" y="451051"/>
                        <a:pt x="228118" y="450744"/>
                      </a:cubicBezTo>
                      <a:cubicBezTo>
                        <a:pt x="228556" y="450305"/>
                        <a:pt x="228952" y="449822"/>
                        <a:pt x="229303" y="449338"/>
                      </a:cubicBezTo>
                      <a:cubicBezTo>
                        <a:pt x="229478" y="449075"/>
                        <a:pt x="229610" y="448811"/>
                        <a:pt x="229742" y="448548"/>
                      </a:cubicBezTo>
                      <a:cubicBezTo>
                        <a:pt x="229742" y="448767"/>
                        <a:pt x="229742" y="448943"/>
                        <a:pt x="229786" y="449163"/>
                      </a:cubicBezTo>
                      <a:cubicBezTo>
                        <a:pt x="229522" y="449514"/>
                        <a:pt x="229303" y="449909"/>
                        <a:pt x="229084" y="450349"/>
                      </a:cubicBezTo>
                      <a:close/>
                      <a:moveTo>
                        <a:pt x="231542" y="428696"/>
                      </a:moveTo>
                      <a:cubicBezTo>
                        <a:pt x="231192" y="429838"/>
                        <a:pt x="230840" y="431024"/>
                        <a:pt x="230620" y="432210"/>
                      </a:cubicBezTo>
                      <a:cubicBezTo>
                        <a:pt x="230488" y="432342"/>
                        <a:pt x="230358" y="432473"/>
                        <a:pt x="230226" y="432605"/>
                      </a:cubicBezTo>
                      <a:cubicBezTo>
                        <a:pt x="230094" y="431990"/>
                        <a:pt x="229962" y="431375"/>
                        <a:pt x="229786" y="430761"/>
                      </a:cubicBezTo>
                      <a:cubicBezTo>
                        <a:pt x="229786" y="430761"/>
                        <a:pt x="229786" y="430761"/>
                        <a:pt x="229786" y="430761"/>
                      </a:cubicBezTo>
                      <a:cubicBezTo>
                        <a:pt x="229786" y="430761"/>
                        <a:pt x="229786" y="430761"/>
                        <a:pt x="229786" y="430761"/>
                      </a:cubicBezTo>
                      <a:cubicBezTo>
                        <a:pt x="229742" y="430497"/>
                        <a:pt x="229654" y="430278"/>
                        <a:pt x="229566" y="430058"/>
                      </a:cubicBezTo>
                      <a:cubicBezTo>
                        <a:pt x="229478" y="430190"/>
                        <a:pt x="229390" y="430365"/>
                        <a:pt x="229260" y="430497"/>
                      </a:cubicBezTo>
                      <a:cubicBezTo>
                        <a:pt x="229390" y="430278"/>
                        <a:pt x="229522" y="430014"/>
                        <a:pt x="229610" y="429794"/>
                      </a:cubicBezTo>
                      <a:cubicBezTo>
                        <a:pt x="229962" y="429443"/>
                        <a:pt x="230314" y="429092"/>
                        <a:pt x="230620" y="428696"/>
                      </a:cubicBezTo>
                      <a:cubicBezTo>
                        <a:pt x="230884" y="428345"/>
                        <a:pt x="231148" y="427906"/>
                        <a:pt x="231412" y="427511"/>
                      </a:cubicBezTo>
                      <a:cubicBezTo>
                        <a:pt x="231542" y="428213"/>
                        <a:pt x="231718" y="428872"/>
                        <a:pt x="231938" y="429575"/>
                      </a:cubicBezTo>
                      <a:cubicBezTo>
                        <a:pt x="231806" y="429311"/>
                        <a:pt x="231630" y="429048"/>
                        <a:pt x="231499" y="428784"/>
                      </a:cubicBezTo>
                      <a:close/>
                      <a:moveTo>
                        <a:pt x="228249" y="63639"/>
                      </a:moveTo>
                      <a:cubicBezTo>
                        <a:pt x="227546" y="63859"/>
                        <a:pt x="226844" y="64122"/>
                        <a:pt x="226140" y="64386"/>
                      </a:cubicBezTo>
                      <a:cubicBezTo>
                        <a:pt x="226053" y="64298"/>
                        <a:pt x="226009" y="64210"/>
                        <a:pt x="225922" y="64122"/>
                      </a:cubicBezTo>
                      <a:cubicBezTo>
                        <a:pt x="228249" y="62365"/>
                        <a:pt x="230664" y="60609"/>
                        <a:pt x="232334" y="58105"/>
                      </a:cubicBezTo>
                      <a:cubicBezTo>
                        <a:pt x="232640" y="57666"/>
                        <a:pt x="232904" y="57227"/>
                        <a:pt x="233168" y="56744"/>
                      </a:cubicBezTo>
                      <a:cubicBezTo>
                        <a:pt x="233388" y="57139"/>
                        <a:pt x="233652" y="57534"/>
                        <a:pt x="233914" y="57930"/>
                      </a:cubicBezTo>
                      <a:cubicBezTo>
                        <a:pt x="233914" y="57930"/>
                        <a:pt x="233914" y="57930"/>
                        <a:pt x="233870" y="57930"/>
                      </a:cubicBezTo>
                      <a:cubicBezTo>
                        <a:pt x="233870" y="57930"/>
                        <a:pt x="233870" y="57886"/>
                        <a:pt x="233870" y="57842"/>
                      </a:cubicBezTo>
                      <a:cubicBezTo>
                        <a:pt x="233870" y="57842"/>
                        <a:pt x="233870" y="57930"/>
                        <a:pt x="233826" y="57974"/>
                      </a:cubicBezTo>
                      <a:cubicBezTo>
                        <a:pt x="231718" y="59379"/>
                        <a:pt x="229830" y="61399"/>
                        <a:pt x="228249" y="63595"/>
                      </a:cubicBezTo>
                      <a:close/>
                      <a:moveTo>
                        <a:pt x="234354" y="431727"/>
                      </a:moveTo>
                      <a:cubicBezTo>
                        <a:pt x="234354" y="431727"/>
                        <a:pt x="234222" y="432078"/>
                        <a:pt x="234134" y="432254"/>
                      </a:cubicBezTo>
                      <a:cubicBezTo>
                        <a:pt x="234046" y="431727"/>
                        <a:pt x="234002" y="431244"/>
                        <a:pt x="234090" y="430717"/>
                      </a:cubicBezTo>
                      <a:cubicBezTo>
                        <a:pt x="233870" y="430848"/>
                        <a:pt x="233694" y="431024"/>
                        <a:pt x="233476" y="431200"/>
                      </a:cubicBezTo>
                      <a:cubicBezTo>
                        <a:pt x="233738" y="430673"/>
                        <a:pt x="234002" y="430102"/>
                        <a:pt x="234222" y="429575"/>
                      </a:cubicBezTo>
                      <a:cubicBezTo>
                        <a:pt x="234486" y="429794"/>
                        <a:pt x="234792" y="430014"/>
                        <a:pt x="235056" y="430278"/>
                      </a:cubicBezTo>
                      <a:cubicBezTo>
                        <a:pt x="235056" y="430365"/>
                        <a:pt x="235056" y="430497"/>
                        <a:pt x="235056" y="430585"/>
                      </a:cubicBezTo>
                      <a:cubicBezTo>
                        <a:pt x="234792" y="430936"/>
                        <a:pt x="234574" y="431332"/>
                        <a:pt x="234354" y="431771"/>
                      </a:cubicBezTo>
                      <a:close/>
                      <a:moveTo>
                        <a:pt x="239712" y="426193"/>
                      </a:moveTo>
                      <a:cubicBezTo>
                        <a:pt x="239712" y="426193"/>
                        <a:pt x="239668" y="426149"/>
                        <a:pt x="239624" y="426105"/>
                      </a:cubicBezTo>
                      <a:cubicBezTo>
                        <a:pt x="239624" y="425710"/>
                        <a:pt x="239492" y="425271"/>
                        <a:pt x="239404" y="424832"/>
                      </a:cubicBezTo>
                      <a:cubicBezTo>
                        <a:pt x="239404" y="424700"/>
                        <a:pt x="239492" y="424568"/>
                        <a:pt x="239536" y="424392"/>
                      </a:cubicBezTo>
                      <a:cubicBezTo>
                        <a:pt x="239624" y="424919"/>
                        <a:pt x="239800" y="425403"/>
                        <a:pt x="239932" y="425886"/>
                      </a:cubicBezTo>
                      <a:cubicBezTo>
                        <a:pt x="239844" y="425973"/>
                        <a:pt x="239756" y="426061"/>
                        <a:pt x="239712" y="426149"/>
                      </a:cubicBezTo>
                      <a:close/>
                      <a:moveTo>
                        <a:pt x="240020" y="402828"/>
                      </a:moveTo>
                      <a:cubicBezTo>
                        <a:pt x="239976" y="402081"/>
                        <a:pt x="239932" y="401379"/>
                        <a:pt x="239756" y="400632"/>
                      </a:cubicBezTo>
                      <a:cubicBezTo>
                        <a:pt x="239756" y="400500"/>
                        <a:pt x="239668" y="400368"/>
                        <a:pt x="239668" y="400237"/>
                      </a:cubicBezTo>
                      <a:cubicBezTo>
                        <a:pt x="239668" y="400237"/>
                        <a:pt x="239668" y="400237"/>
                        <a:pt x="239668" y="400237"/>
                      </a:cubicBezTo>
                      <a:cubicBezTo>
                        <a:pt x="239712" y="400237"/>
                        <a:pt x="239756" y="400193"/>
                        <a:pt x="239800" y="400149"/>
                      </a:cubicBezTo>
                      <a:cubicBezTo>
                        <a:pt x="239844" y="400281"/>
                        <a:pt x="239888" y="400368"/>
                        <a:pt x="239932" y="400500"/>
                      </a:cubicBezTo>
                      <a:cubicBezTo>
                        <a:pt x="240064" y="400764"/>
                        <a:pt x="240196" y="401027"/>
                        <a:pt x="240370" y="401291"/>
                      </a:cubicBezTo>
                      <a:cubicBezTo>
                        <a:pt x="240370" y="401510"/>
                        <a:pt x="240370" y="401774"/>
                        <a:pt x="240370" y="401993"/>
                      </a:cubicBezTo>
                      <a:cubicBezTo>
                        <a:pt x="240239" y="402257"/>
                        <a:pt x="240108" y="402564"/>
                        <a:pt x="240020" y="402828"/>
                      </a:cubicBezTo>
                      <a:close/>
                      <a:moveTo>
                        <a:pt x="240239" y="439193"/>
                      </a:moveTo>
                      <a:cubicBezTo>
                        <a:pt x="240239" y="439193"/>
                        <a:pt x="240239" y="439105"/>
                        <a:pt x="240282" y="439061"/>
                      </a:cubicBezTo>
                      <a:cubicBezTo>
                        <a:pt x="240370" y="439237"/>
                        <a:pt x="240414" y="439413"/>
                        <a:pt x="240502" y="439588"/>
                      </a:cubicBezTo>
                      <a:cubicBezTo>
                        <a:pt x="240414" y="439457"/>
                        <a:pt x="240326" y="439325"/>
                        <a:pt x="240196" y="439193"/>
                      </a:cubicBezTo>
                      <a:close/>
                      <a:moveTo>
                        <a:pt x="244894" y="437217"/>
                      </a:moveTo>
                      <a:cubicBezTo>
                        <a:pt x="244894" y="437217"/>
                        <a:pt x="244806" y="436997"/>
                        <a:pt x="244762" y="436909"/>
                      </a:cubicBezTo>
                      <a:cubicBezTo>
                        <a:pt x="244806" y="436909"/>
                        <a:pt x="244850" y="436997"/>
                        <a:pt x="244938" y="437041"/>
                      </a:cubicBezTo>
                      <a:cubicBezTo>
                        <a:pt x="244938" y="437085"/>
                        <a:pt x="244938" y="437173"/>
                        <a:pt x="244894" y="437217"/>
                      </a:cubicBezTo>
                      <a:close/>
                      <a:moveTo>
                        <a:pt x="247002" y="433000"/>
                      </a:moveTo>
                      <a:cubicBezTo>
                        <a:pt x="247002" y="433000"/>
                        <a:pt x="247046" y="432913"/>
                        <a:pt x="247090" y="432869"/>
                      </a:cubicBezTo>
                      <a:cubicBezTo>
                        <a:pt x="247178" y="432825"/>
                        <a:pt x="247222" y="432781"/>
                        <a:pt x="247310" y="432693"/>
                      </a:cubicBezTo>
                      <a:cubicBezTo>
                        <a:pt x="247222" y="432781"/>
                        <a:pt x="247134" y="432869"/>
                        <a:pt x="247046" y="433000"/>
                      </a:cubicBezTo>
                      <a:close/>
                      <a:moveTo>
                        <a:pt x="250560" y="432781"/>
                      </a:moveTo>
                      <a:cubicBezTo>
                        <a:pt x="250428" y="431727"/>
                        <a:pt x="250208" y="430717"/>
                        <a:pt x="249945" y="429707"/>
                      </a:cubicBezTo>
                      <a:cubicBezTo>
                        <a:pt x="249945" y="429707"/>
                        <a:pt x="249945" y="429707"/>
                        <a:pt x="249945" y="429707"/>
                      </a:cubicBezTo>
                      <a:cubicBezTo>
                        <a:pt x="249945" y="429707"/>
                        <a:pt x="249945" y="429707"/>
                        <a:pt x="249945" y="429707"/>
                      </a:cubicBezTo>
                      <a:cubicBezTo>
                        <a:pt x="249945" y="429663"/>
                        <a:pt x="249945" y="429575"/>
                        <a:pt x="249902" y="429531"/>
                      </a:cubicBezTo>
                      <a:cubicBezTo>
                        <a:pt x="250033" y="429223"/>
                        <a:pt x="250121" y="428872"/>
                        <a:pt x="250252" y="428521"/>
                      </a:cubicBezTo>
                      <a:cubicBezTo>
                        <a:pt x="250340" y="428696"/>
                        <a:pt x="250428" y="428872"/>
                        <a:pt x="250516" y="429048"/>
                      </a:cubicBezTo>
                      <a:cubicBezTo>
                        <a:pt x="250516" y="429838"/>
                        <a:pt x="250604" y="430629"/>
                        <a:pt x="250780" y="431375"/>
                      </a:cubicBezTo>
                      <a:cubicBezTo>
                        <a:pt x="250692" y="431859"/>
                        <a:pt x="250648" y="432386"/>
                        <a:pt x="250604" y="432869"/>
                      </a:cubicBezTo>
                      <a:close/>
                      <a:moveTo>
                        <a:pt x="255172" y="438842"/>
                      </a:moveTo>
                      <a:cubicBezTo>
                        <a:pt x="255172" y="439281"/>
                        <a:pt x="255172" y="439764"/>
                        <a:pt x="255172" y="440203"/>
                      </a:cubicBezTo>
                      <a:cubicBezTo>
                        <a:pt x="255084" y="440159"/>
                        <a:pt x="254952" y="440072"/>
                        <a:pt x="254864" y="440028"/>
                      </a:cubicBezTo>
                      <a:cubicBezTo>
                        <a:pt x="254996" y="439632"/>
                        <a:pt x="255084" y="439237"/>
                        <a:pt x="255172" y="438842"/>
                      </a:cubicBezTo>
                      <a:close/>
                      <a:moveTo>
                        <a:pt x="254030" y="444595"/>
                      </a:moveTo>
                      <a:cubicBezTo>
                        <a:pt x="253854" y="444156"/>
                        <a:pt x="253634" y="443673"/>
                        <a:pt x="253458" y="443234"/>
                      </a:cubicBezTo>
                      <a:cubicBezTo>
                        <a:pt x="253458" y="443190"/>
                        <a:pt x="253502" y="443102"/>
                        <a:pt x="253546" y="443058"/>
                      </a:cubicBezTo>
                      <a:cubicBezTo>
                        <a:pt x="253898" y="443190"/>
                        <a:pt x="254206" y="443322"/>
                        <a:pt x="254513" y="443453"/>
                      </a:cubicBezTo>
                      <a:cubicBezTo>
                        <a:pt x="254337" y="443805"/>
                        <a:pt x="254162" y="444200"/>
                        <a:pt x="254030" y="444595"/>
                      </a:cubicBezTo>
                      <a:close/>
                      <a:moveTo>
                        <a:pt x="254732" y="440950"/>
                      </a:moveTo>
                      <a:cubicBezTo>
                        <a:pt x="254732" y="440950"/>
                        <a:pt x="255040" y="440730"/>
                        <a:pt x="255216" y="440643"/>
                      </a:cubicBezTo>
                      <a:cubicBezTo>
                        <a:pt x="255216" y="440686"/>
                        <a:pt x="255216" y="440774"/>
                        <a:pt x="255216" y="440818"/>
                      </a:cubicBezTo>
                      <a:cubicBezTo>
                        <a:pt x="255084" y="441038"/>
                        <a:pt x="255040" y="441257"/>
                        <a:pt x="254908" y="441433"/>
                      </a:cubicBezTo>
                      <a:cubicBezTo>
                        <a:pt x="254864" y="441257"/>
                        <a:pt x="254820" y="441126"/>
                        <a:pt x="254732" y="440950"/>
                      </a:cubicBezTo>
                      <a:close/>
                      <a:moveTo>
                        <a:pt x="255172" y="442311"/>
                      </a:moveTo>
                      <a:cubicBezTo>
                        <a:pt x="255084" y="442048"/>
                        <a:pt x="254996" y="441784"/>
                        <a:pt x="254908" y="441521"/>
                      </a:cubicBezTo>
                      <a:cubicBezTo>
                        <a:pt x="255040" y="441521"/>
                        <a:pt x="255172" y="441521"/>
                        <a:pt x="255260" y="441521"/>
                      </a:cubicBezTo>
                      <a:cubicBezTo>
                        <a:pt x="255260" y="441697"/>
                        <a:pt x="255260" y="441916"/>
                        <a:pt x="255304" y="442092"/>
                      </a:cubicBezTo>
                      <a:cubicBezTo>
                        <a:pt x="255260" y="442180"/>
                        <a:pt x="255216" y="442268"/>
                        <a:pt x="255172" y="442355"/>
                      </a:cubicBezTo>
                      <a:close/>
                      <a:moveTo>
                        <a:pt x="256840" y="55470"/>
                      </a:moveTo>
                      <a:cubicBezTo>
                        <a:pt x="256445" y="55207"/>
                        <a:pt x="256094" y="54899"/>
                        <a:pt x="255742" y="54592"/>
                      </a:cubicBezTo>
                      <a:cubicBezTo>
                        <a:pt x="256182" y="54109"/>
                        <a:pt x="256665" y="53625"/>
                        <a:pt x="257060" y="53098"/>
                      </a:cubicBezTo>
                      <a:cubicBezTo>
                        <a:pt x="257060" y="53362"/>
                        <a:pt x="257148" y="53669"/>
                        <a:pt x="257148" y="53933"/>
                      </a:cubicBezTo>
                      <a:cubicBezTo>
                        <a:pt x="257016" y="54416"/>
                        <a:pt x="256884" y="54943"/>
                        <a:pt x="256796" y="55470"/>
                      </a:cubicBezTo>
                      <a:close/>
                      <a:moveTo>
                        <a:pt x="268611" y="42821"/>
                      </a:moveTo>
                      <a:cubicBezTo>
                        <a:pt x="268172" y="43173"/>
                        <a:pt x="267732" y="43568"/>
                        <a:pt x="267337" y="43919"/>
                      </a:cubicBezTo>
                      <a:cubicBezTo>
                        <a:pt x="267425" y="42865"/>
                        <a:pt x="267513" y="41811"/>
                        <a:pt x="267513" y="40801"/>
                      </a:cubicBezTo>
                      <a:cubicBezTo>
                        <a:pt x="267996" y="40230"/>
                        <a:pt x="268479" y="39659"/>
                        <a:pt x="268874" y="39000"/>
                      </a:cubicBezTo>
                      <a:cubicBezTo>
                        <a:pt x="269314" y="38342"/>
                        <a:pt x="269709" y="37639"/>
                        <a:pt x="270104" y="36892"/>
                      </a:cubicBezTo>
                      <a:cubicBezTo>
                        <a:pt x="270280" y="37639"/>
                        <a:pt x="270587" y="38385"/>
                        <a:pt x="270807" y="39132"/>
                      </a:cubicBezTo>
                      <a:cubicBezTo>
                        <a:pt x="270016" y="40318"/>
                        <a:pt x="269270" y="41548"/>
                        <a:pt x="268611" y="42821"/>
                      </a:cubicBezTo>
                      <a:close/>
                      <a:moveTo>
                        <a:pt x="276297" y="42821"/>
                      </a:moveTo>
                      <a:cubicBezTo>
                        <a:pt x="275638" y="43305"/>
                        <a:pt x="274979" y="43875"/>
                        <a:pt x="274408" y="44490"/>
                      </a:cubicBezTo>
                      <a:cubicBezTo>
                        <a:pt x="273925" y="44973"/>
                        <a:pt x="273486" y="45500"/>
                        <a:pt x="273047" y="46071"/>
                      </a:cubicBezTo>
                      <a:cubicBezTo>
                        <a:pt x="273047" y="46027"/>
                        <a:pt x="273047" y="45940"/>
                        <a:pt x="273003" y="45896"/>
                      </a:cubicBezTo>
                      <a:cubicBezTo>
                        <a:pt x="272915" y="45676"/>
                        <a:pt x="272827" y="45457"/>
                        <a:pt x="272695" y="45193"/>
                      </a:cubicBezTo>
                      <a:cubicBezTo>
                        <a:pt x="272607" y="44446"/>
                        <a:pt x="272520" y="43744"/>
                        <a:pt x="272388" y="43041"/>
                      </a:cubicBezTo>
                      <a:cubicBezTo>
                        <a:pt x="272388" y="43041"/>
                        <a:pt x="272388" y="43041"/>
                        <a:pt x="272388" y="42997"/>
                      </a:cubicBezTo>
                      <a:cubicBezTo>
                        <a:pt x="272564" y="43436"/>
                        <a:pt x="272739" y="43832"/>
                        <a:pt x="272959" y="44271"/>
                      </a:cubicBezTo>
                      <a:cubicBezTo>
                        <a:pt x="274101" y="41679"/>
                        <a:pt x="275243" y="39000"/>
                        <a:pt x="275726" y="36146"/>
                      </a:cubicBezTo>
                      <a:cubicBezTo>
                        <a:pt x="275770" y="38210"/>
                        <a:pt x="276033" y="40274"/>
                        <a:pt x="276429" y="42294"/>
                      </a:cubicBezTo>
                      <a:cubicBezTo>
                        <a:pt x="276385" y="42250"/>
                        <a:pt x="276297" y="42207"/>
                        <a:pt x="276253" y="42163"/>
                      </a:cubicBezTo>
                      <a:cubicBezTo>
                        <a:pt x="276253" y="42382"/>
                        <a:pt x="276253" y="42602"/>
                        <a:pt x="276253" y="42865"/>
                      </a:cubicBezTo>
                      <a:close/>
                      <a:moveTo>
                        <a:pt x="283148" y="34433"/>
                      </a:moveTo>
                      <a:cubicBezTo>
                        <a:pt x="283148" y="34433"/>
                        <a:pt x="283148" y="34433"/>
                        <a:pt x="283148" y="34389"/>
                      </a:cubicBezTo>
                      <a:cubicBezTo>
                        <a:pt x="283148" y="34389"/>
                        <a:pt x="283148" y="34477"/>
                        <a:pt x="283148" y="34521"/>
                      </a:cubicBezTo>
                      <a:cubicBezTo>
                        <a:pt x="281347" y="36409"/>
                        <a:pt x="279898" y="38781"/>
                        <a:pt x="278756" y="41328"/>
                      </a:cubicBezTo>
                      <a:cubicBezTo>
                        <a:pt x="278097" y="41723"/>
                        <a:pt x="277483" y="42119"/>
                        <a:pt x="276824" y="42558"/>
                      </a:cubicBezTo>
                      <a:cubicBezTo>
                        <a:pt x="276736" y="42514"/>
                        <a:pt x="276648" y="42426"/>
                        <a:pt x="276604" y="42382"/>
                      </a:cubicBezTo>
                      <a:cubicBezTo>
                        <a:pt x="278581" y="40142"/>
                        <a:pt x="280557" y="37815"/>
                        <a:pt x="281743" y="35004"/>
                      </a:cubicBezTo>
                      <a:cubicBezTo>
                        <a:pt x="281963" y="34521"/>
                        <a:pt x="282138" y="33994"/>
                        <a:pt x="282313" y="33466"/>
                      </a:cubicBezTo>
                      <a:cubicBezTo>
                        <a:pt x="282621" y="33818"/>
                        <a:pt x="282929" y="34125"/>
                        <a:pt x="283280" y="34433"/>
                      </a:cubicBezTo>
                      <a:cubicBezTo>
                        <a:pt x="283280" y="34433"/>
                        <a:pt x="283280" y="34433"/>
                        <a:pt x="283280" y="34433"/>
                      </a:cubicBezTo>
                      <a:close/>
                      <a:moveTo>
                        <a:pt x="291449" y="35531"/>
                      </a:moveTo>
                      <a:cubicBezTo>
                        <a:pt x="291449" y="35531"/>
                        <a:pt x="291757" y="35091"/>
                        <a:pt x="291845" y="34872"/>
                      </a:cubicBezTo>
                      <a:cubicBezTo>
                        <a:pt x="292019" y="34784"/>
                        <a:pt x="292195" y="34696"/>
                        <a:pt x="292371" y="34608"/>
                      </a:cubicBezTo>
                      <a:cubicBezTo>
                        <a:pt x="292635" y="34828"/>
                        <a:pt x="292855" y="35004"/>
                        <a:pt x="293117" y="35223"/>
                      </a:cubicBezTo>
                      <a:cubicBezTo>
                        <a:pt x="293117" y="35223"/>
                        <a:pt x="293117" y="35223"/>
                        <a:pt x="293073" y="35223"/>
                      </a:cubicBezTo>
                      <a:cubicBezTo>
                        <a:pt x="292503" y="35267"/>
                        <a:pt x="291975" y="35355"/>
                        <a:pt x="291449" y="35487"/>
                      </a:cubicBezTo>
                      <a:close/>
                      <a:moveTo>
                        <a:pt x="293161" y="435548"/>
                      </a:moveTo>
                      <a:cubicBezTo>
                        <a:pt x="293073" y="435109"/>
                        <a:pt x="292986" y="434669"/>
                        <a:pt x="292899" y="434274"/>
                      </a:cubicBezTo>
                      <a:cubicBezTo>
                        <a:pt x="292855" y="434055"/>
                        <a:pt x="292767" y="433835"/>
                        <a:pt x="292679" y="433615"/>
                      </a:cubicBezTo>
                      <a:cubicBezTo>
                        <a:pt x="292811" y="433484"/>
                        <a:pt x="292899" y="433308"/>
                        <a:pt x="292986" y="433176"/>
                      </a:cubicBezTo>
                      <a:cubicBezTo>
                        <a:pt x="293205" y="433088"/>
                        <a:pt x="293425" y="432957"/>
                        <a:pt x="293645" y="432869"/>
                      </a:cubicBezTo>
                      <a:cubicBezTo>
                        <a:pt x="293425" y="433747"/>
                        <a:pt x="293249" y="434669"/>
                        <a:pt x="293117" y="435592"/>
                      </a:cubicBezTo>
                      <a:close/>
                      <a:moveTo>
                        <a:pt x="294787" y="35223"/>
                      </a:moveTo>
                      <a:cubicBezTo>
                        <a:pt x="294259" y="35223"/>
                        <a:pt x="293689" y="35223"/>
                        <a:pt x="293205" y="35223"/>
                      </a:cubicBezTo>
                      <a:cubicBezTo>
                        <a:pt x="293205" y="34872"/>
                        <a:pt x="293205" y="34521"/>
                        <a:pt x="293205" y="34213"/>
                      </a:cubicBezTo>
                      <a:cubicBezTo>
                        <a:pt x="293601" y="33994"/>
                        <a:pt x="293997" y="33730"/>
                        <a:pt x="294347" y="33466"/>
                      </a:cubicBezTo>
                      <a:cubicBezTo>
                        <a:pt x="294479" y="34037"/>
                        <a:pt x="294611" y="34608"/>
                        <a:pt x="294787" y="35135"/>
                      </a:cubicBezTo>
                      <a:cubicBezTo>
                        <a:pt x="294787" y="35135"/>
                        <a:pt x="294787" y="35135"/>
                        <a:pt x="294787" y="35179"/>
                      </a:cubicBezTo>
                      <a:close/>
                      <a:moveTo>
                        <a:pt x="301901" y="33335"/>
                      </a:moveTo>
                      <a:cubicBezTo>
                        <a:pt x="301989" y="32632"/>
                        <a:pt x="302077" y="31885"/>
                        <a:pt x="302121" y="31183"/>
                      </a:cubicBezTo>
                      <a:cubicBezTo>
                        <a:pt x="302297" y="31314"/>
                        <a:pt x="302429" y="31402"/>
                        <a:pt x="302605" y="31490"/>
                      </a:cubicBezTo>
                      <a:cubicBezTo>
                        <a:pt x="302341" y="32105"/>
                        <a:pt x="302077" y="32720"/>
                        <a:pt x="301901" y="33335"/>
                      </a:cubicBezTo>
                      <a:close/>
                      <a:moveTo>
                        <a:pt x="302165" y="30524"/>
                      </a:moveTo>
                      <a:cubicBezTo>
                        <a:pt x="302165" y="29733"/>
                        <a:pt x="302209" y="28987"/>
                        <a:pt x="302209" y="28196"/>
                      </a:cubicBezTo>
                      <a:cubicBezTo>
                        <a:pt x="302297" y="28065"/>
                        <a:pt x="302385" y="27933"/>
                        <a:pt x="302517" y="27801"/>
                      </a:cubicBezTo>
                      <a:cubicBezTo>
                        <a:pt x="302649" y="28548"/>
                        <a:pt x="302781" y="29294"/>
                        <a:pt x="302999" y="30041"/>
                      </a:cubicBezTo>
                      <a:cubicBezTo>
                        <a:pt x="302737" y="30217"/>
                        <a:pt x="302473" y="30348"/>
                        <a:pt x="302165" y="30480"/>
                      </a:cubicBezTo>
                      <a:close/>
                      <a:moveTo>
                        <a:pt x="303791" y="26088"/>
                      </a:moveTo>
                      <a:cubicBezTo>
                        <a:pt x="304141" y="25517"/>
                        <a:pt x="304493" y="24946"/>
                        <a:pt x="304801" y="24331"/>
                      </a:cubicBezTo>
                      <a:cubicBezTo>
                        <a:pt x="304977" y="25078"/>
                        <a:pt x="305283" y="25825"/>
                        <a:pt x="305503" y="26571"/>
                      </a:cubicBezTo>
                      <a:cubicBezTo>
                        <a:pt x="305459" y="26659"/>
                        <a:pt x="305371" y="26747"/>
                        <a:pt x="305327" y="26879"/>
                      </a:cubicBezTo>
                      <a:cubicBezTo>
                        <a:pt x="304801" y="26659"/>
                        <a:pt x="304273" y="26396"/>
                        <a:pt x="303791" y="26132"/>
                      </a:cubicBezTo>
                      <a:close/>
                      <a:moveTo>
                        <a:pt x="305459" y="455839"/>
                      </a:moveTo>
                      <a:cubicBezTo>
                        <a:pt x="305459" y="455575"/>
                        <a:pt x="305459" y="455312"/>
                        <a:pt x="305459" y="455004"/>
                      </a:cubicBezTo>
                      <a:cubicBezTo>
                        <a:pt x="305547" y="454872"/>
                        <a:pt x="305635" y="454784"/>
                        <a:pt x="305723" y="454653"/>
                      </a:cubicBezTo>
                      <a:cubicBezTo>
                        <a:pt x="305723" y="455048"/>
                        <a:pt x="305723" y="455443"/>
                        <a:pt x="305767" y="455839"/>
                      </a:cubicBezTo>
                      <a:cubicBezTo>
                        <a:pt x="305679" y="455839"/>
                        <a:pt x="305547" y="455839"/>
                        <a:pt x="305459" y="455839"/>
                      </a:cubicBezTo>
                      <a:close/>
                      <a:moveTo>
                        <a:pt x="307919" y="51166"/>
                      </a:moveTo>
                      <a:cubicBezTo>
                        <a:pt x="307919" y="51166"/>
                        <a:pt x="307831" y="51254"/>
                        <a:pt x="307743" y="51298"/>
                      </a:cubicBezTo>
                      <a:cubicBezTo>
                        <a:pt x="308051" y="49497"/>
                        <a:pt x="308095" y="47652"/>
                        <a:pt x="307875" y="45896"/>
                      </a:cubicBezTo>
                      <a:cubicBezTo>
                        <a:pt x="308095" y="45105"/>
                        <a:pt x="308314" y="44315"/>
                        <a:pt x="308401" y="43524"/>
                      </a:cubicBezTo>
                      <a:cubicBezTo>
                        <a:pt x="308401" y="45193"/>
                        <a:pt x="308621" y="46906"/>
                        <a:pt x="308885" y="48531"/>
                      </a:cubicBezTo>
                      <a:cubicBezTo>
                        <a:pt x="308885" y="48531"/>
                        <a:pt x="308885" y="48531"/>
                        <a:pt x="308841" y="48531"/>
                      </a:cubicBezTo>
                      <a:cubicBezTo>
                        <a:pt x="308841" y="48531"/>
                        <a:pt x="308885" y="48531"/>
                        <a:pt x="308885" y="48575"/>
                      </a:cubicBezTo>
                      <a:cubicBezTo>
                        <a:pt x="308885" y="48663"/>
                        <a:pt x="308885" y="48794"/>
                        <a:pt x="308929" y="48882"/>
                      </a:cubicBezTo>
                      <a:cubicBezTo>
                        <a:pt x="308533" y="49585"/>
                        <a:pt x="308183" y="50331"/>
                        <a:pt x="307875" y="51122"/>
                      </a:cubicBezTo>
                      <a:close/>
                      <a:moveTo>
                        <a:pt x="311564" y="459089"/>
                      </a:moveTo>
                      <a:cubicBezTo>
                        <a:pt x="311651" y="458606"/>
                        <a:pt x="311695" y="458122"/>
                        <a:pt x="311783" y="457639"/>
                      </a:cubicBezTo>
                      <a:cubicBezTo>
                        <a:pt x="311827" y="457903"/>
                        <a:pt x="311915" y="458210"/>
                        <a:pt x="311959" y="458474"/>
                      </a:cubicBezTo>
                      <a:cubicBezTo>
                        <a:pt x="311827" y="458693"/>
                        <a:pt x="311695" y="458869"/>
                        <a:pt x="311564" y="459089"/>
                      </a:cubicBezTo>
                      <a:close/>
                      <a:moveTo>
                        <a:pt x="318547" y="37156"/>
                      </a:moveTo>
                      <a:cubicBezTo>
                        <a:pt x="318547" y="37156"/>
                        <a:pt x="318635" y="37507"/>
                        <a:pt x="318679" y="37683"/>
                      </a:cubicBezTo>
                      <a:cubicBezTo>
                        <a:pt x="318591" y="37595"/>
                        <a:pt x="318503" y="37551"/>
                        <a:pt x="318459" y="37463"/>
                      </a:cubicBezTo>
                      <a:cubicBezTo>
                        <a:pt x="318459" y="37375"/>
                        <a:pt x="318547" y="37287"/>
                        <a:pt x="318547" y="37156"/>
                      </a:cubicBezTo>
                      <a:close/>
                      <a:moveTo>
                        <a:pt x="320041" y="459220"/>
                      </a:moveTo>
                      <a:cubicBezTo>
                        <a:pt x="319733" y="459835"/>
                        <a:pt x="319425" y="460494"/>
                        <a:pt x="319206" y="461197"/>
                      </a:cubicBezTo>
                      <a:cubicBezTo>
                        <a:pt x="319030" y="460758"/>
                        <a:pt x="318811" y="460318"/>
                        <a:pt x="318635" y="459879"/>
                      </a:cubicBezTo>
                      <a:cubicBezTo>
                        <a:pt x="319162" y="459352"/>
                        <a:pt x="319601" y="458781"/>
                        <a:pt x="320041" y="458210"/>
                      </a:cubicBezTo>
                      <a:cubicBezTo>
                        <a:pt x="320128" y="458430"/>
                        <a:pt x="320216" y="458649"/>
                        <a:pt x="320304" y="458869"/>
                      </a:cubicBezTo>
                      <a:cubicBezTo>
                        <a:pt x="320216" y="459001"/>
                        <a:pt x="320128" y="459089"/>
                        <a:pt x="320084" y="459220"/>
                      </a:cubicBezTo>
                      <a:close/>
                      <a:moveTo>
                        <a:pt x="551979" y="400852"/>
                      </a:moveTo>
                      <a:cubicBezTo>
                        <a:pt x="551803" y="401335"/>
                        <a:pt x="551671" y="401862"/>
                        <a:pt x="551539" y="402345"/>
                      </a:cubicBezTo>
                      <a:cubicBezTo>
                        <a:pt x="551539" y="402345"/>
                        <a:pt x="551451" y="402389"/>
                        <a:pt x="551407" y="402433"/>
                      </a:cubicBezTo>
                      <a:cubicBezTo>
                        <a:pt x="551407" y="402125"/>
                        <a:pt x="551407" y="401862"/>
                        <a:pt x="551363" y="401554"/>
                      </a:cubicBezTo>
                      <a:cubicBezTo>
                        <a:pt x="551583" y="401335"/>
                        <a:pt x="551759" y="401071"/>
                        <a:pt x="551979" y="400852"/>
                      </a:cubicBezTo>
                      <a:close/>
                      <a:moveTo>
                        <a:pt x="554877" y="385436"/>
                      </a:moveTo>
                      <a:cubicBezTo>
                        <a:pt x="554877" y="385436"/>
                        <a:pt x="554877" y="385436"/>
                        <a:pt x="554877" y="385436"/>
                      </a:cubicBezTo>
                      <a:cubicBezTo>
                        <a:pt x="554877" y="385436"/>
                        <a:pt x="554877" y="385436"/>
                        <a:pt x="554877" y="385436"/>
                      </a:cubicBezTo>
                      <a:cubicBezTo>
                        <a:pt x="554877" y="385436"/>
                        <a:pt x="554877" y="385436"/>
                        <a:pt x="554877" y="385436"/>
                      </a:cubicBezTo>
                      <a:close/>
                      <a:moveTo>
                        <a:pt x="558523" y="376213"/>
                      </a:moveTo>
                      <a:cubicBezTo>
                        <a:pt x="557293" y="378058"/>
                        <a:pt x="556107" y="379990"/>
                        <a:pt x="555447" y="382142"/>
                      </a:cubicBezTo>
                      <a:cubicBezTo>
                        <a:pt x="555579" y="380561"/>
                        <a:pt x="555491" y="378936"/>
                        <a:pt x="555361" y="377355"/>
                      </a:cubicBezTo>
                      <a:cubicBezTo>
                        <a:pt x="555361" y="377355"/>
                        <a:pt x="555447" y="377443"/>
                        <a:pt x="555491" y="377487"/>
                      </a:cubicBezTo>
                      <a:cubicBezTo>
                        <a:pt x="555491" y="377311"/>
                        <a:pt x="555491" y="377135"/>
                        <a:pt x="555491" y="376960"/>
                      </a:cubicBezTo>
                      <a:cubicBezTo>
                        <a:pt x="556107" y="376652"/>
                        <a:pt x="556721" y="376301"/>
                        <a:pt x="557249" y="375905"/>
                      </a:cubicBezTo>
                      <a:cubicBezTo>
                        <a:pt x="557687" y="375598"/>
                        <a:pt x="558127" y="375203"/>
                        <a:pt x="558567" y="374851"/>
                      </a:cubicBezTo>
                      <a:cubicBezTo>
                        <a:pt x="558567" y="374895"/>
                        <a:pt x="558567" y="374939"/>
                        <a:pt x="558567" y="374983"/>
                      </a:cubicBezTo>
                      <a:cubicBezTo>
                        <a:pt x="558611" y="375159"/>
                        <a:pt x="558697" y="375334"/>
                        <a:pt x="558741" y="375554"/>
                      </a:cubicBezTo>
                      <a:cubicBezTo>
                        <a:pt x="558741" y="376169"/>
                        <a:pt x="558741" y="376740"/>
                        <a:pt x="558829" y="377355"/>
                      </a:cubicBezTo>
                      <a:cubicBezTo>
                        <a:pt x="558697" y="377003"/>
                        <a:pt x="558567" y="376652"/>
                        <a:pt x="558435" y="376301"/>
                      </a:cubicBezTo>
                      <a:close/>
                      <a:moveTo>
                        <a:pt x="554745" y="365584"/>
                      </a:moveTo>
                      <a:cubicBezTo>
                        <a:pt x="554393" y="365760"/>
                        <a:pt x="554043" y="365980"/>
                        <a:pt x="553735" y="366155"/>
                      </a:cubicBezTo>
                      <a:cubicBezTo>
                        <a:pt x="554877" y="365101"/>
                        <a:pt x="555843" y="363872"/>
                        <a:pt x="556721" y="362598"/>
                      </a:cubicBezTo>
                      <a:cubicBezTo>
                        <a:pt x="557029" y="362466"/>
                        <a:pt x="557337" y="362378"/>
                        <a:pt x="557643" y="362247"/>
                      </a:cubicBezTo>
                      <a:cubicBezTo>
                        <a:pt x="557731" y="362378"/>
                        <a:pt x="557863" y="362510"/>
                        <a:pt x="557951" y="362642"/>
                      </a:cubicBezTo>
                      <a:cubicBezTo>
                        <a:pt x="556809" y="363564"/>
                        <a:pt x="555711" y="364486"/>
                        <a:pt x="554745" y="365584"/>
                      </a:cubicBezTo>
                      <a:close/>
                      <a:moveTo>
                        <a:pt x="578330" y="349246"/>
                      </a:moveTo>
                      <a:cubicBezTo>
                        <a:pt x="578330" y="349246"/>
                        <a:pt x="578198" y="349422"/>
                        <a:pt x="578154" y="349466"/>
                      </a:cubicBezTo>
                      <a:cubicBezTo>
                        <a:pt x="577979" y="349334"/>
                        <a:pt x="577803" y="349159"/>
                        <a:pt x="577583" y="349027"/>
                      </a:cubicBezTo>
                      <a:cubicBezTo>
                        <a:pt x="577583" y="348895"/>
                        <a:pt x="577539" y="348719"/>
                        <a:pt x="577495" y="348588"/>
                      </a:cubicBezTo>
                      <a:cubicBezTo>
                        <a:pt x="577759" y="348807"/>
                        <a:pt x="578066" y="349027"/>
                        <a:pt x="578330" y="349246"/>
                      </a:cubicBezTo>
                      <a:close/>
                      <a:moveTo>
                        <a:pt x="575343" y="318064"/>
                      </a:moveTo>
                      <a:cubicBezTo>
                        <a:pt x="575343" y="318371"/>
                        <a:pt x="575299" y="318679"/>
                        <a:pt x="575255" y="318986"/>
                      </a:cubicBezTo>
                      <a:cubicBezTo>
                        <a:pt x="575036" y="318810"/>
                        <a:pt x="574816" y="318679"/>
                        <a:pt x="574641" y="318503"/>
                      </a:cubicBezTo>
                      <a:cubicBezTo>
                        <a:pt x="574816" y="318152"/>
                        <a:pt x="574992" y="317756"/>
                        <a:pt x="575124" y="317361"/>
                      </a:cubicBezTo>
                      <a:cubicBezTo>
                        <a:pt x="575167" y="317625"/>
                        <a:pt x="575255" y="317844"/>
                        <a:pt x="575343" y="318108"/>
                      </a:cubicBezTo>
                      <a:close/>
                      <a:moveTo>
                        <a:pt x="575124" y="107954"/>
                      </a:moveTo>
                      <a:cubicBezTo>
                        <a:pt x="575124" y="107954"/>
                        <a:pt x="574948" y="108217"/>
                        <a:pt x="574860" y="108393"/>
                      </a:cubicBezTo>
                      <a:cubicBezTo>
                        <a:pt x="574773" y="107998"/>
                        <a:pt x="574685" y="107602"/>
                        <a:pt x="574597" y="107207"/>
                      </a:cubicBezTo>
                      <a:cubicBezTo>
                        <a:pt x="574773" y="107471"/>
                        <a:pt x="574948" y="107690"/>
                        <a:pt x="575124" y="107954"/>
                      </a:cubicBezTo>
                      <a:close/>
                      <a:moveTo>
                        <a:pt x="574289" y="319206"/>
                      </a:moveTo>
                      <a:cubicBezTo>
                        <a:pt x="574289" y="319206"/>
                        <a:pt x="574289" y="319249"/>
                        <a:pt x="574289" y="319293"/>
                      </a:cubicBezTo>
                      <a:cubicBezTo>
                        <a:pt x="574289" y="319293"/>
                        <a:pt x="574289" y="319293"/>
                        <a:pt x="574289" y="319249"/>
                      </a:cubicBezTo>
                      <a:cubicBezTo>
                        <a:pt x="574289" y="319249"/>
                        <a:pt x="574289" y="319249"/>
                        <a:pt x="574289" y="319249"/>
                      </a:cubicBezTo>
                      <a:close/>
                      <a:moveTo>
                        <a:pt x="574201" y="358469"/>
                      </a:moveTo>
                      <a:cubicBezTo>
                        <a:pt x="574201" y="358469"/>
                        <a:pt x="574597" y="358469"/>
                        <a:pt x="574816" y="358469"/>
                      </a:cubicBezTo>
                      <a:cubicBezTo>
                        <a:pt x="574816" y="358601"/>
                        <a:pt x="574904" y="358689"/>
                        <a:pt x="574904" y="358821"/>
                      </a:cubicBezTo>
                      <a:cubicBezTo>
                        <a:pt x="574992" y="358733"/>
                        <a:pt x="575080" y="358601"/>
                        <a:pt x="575167" y="358469"/>
                      </a:cubicBezTo>
                      <a:cubicBezTo>
                        <a:pt x="575167" y="358469"/>
                        <a:pt x="575167" y="358469"/>
                        <a:pt x="575167" y="358469"/>
                      </a:cubicBezTo>
                      <a:cubicBezTo>
                        <a:pt x="575167" y="358996"/>
                        <a:pt x="575167" y="359524"/>
                        <a:pt x="575255" y="360051"/>
                      </a:cubicBezTo>
                      <a:cubicBezTo>
                        <a:pt x="575255" y="360182"/>
                        <a:pt x="575299" y="360314"/>
                        <a:pt x="575343" y="360446"/>
                      </a:cubicBezTo>
                      <a:cubicBezTo>
                        <a:pt x="575124" y="360270"/>
                        <a:pt x="574948" y="360051"/>
                        <a:pt x="574729" y="359875"/>
                      </a:cubicBezTo>
                      <a:cubicBezTo>
                        <a:pt x="574729" y="360138"/>
                        <a:pt x="574641" y="360402"/>
                        <a:pt x="574641" y="360709"/>
                      </a:cubicBezTo>
                      <a:cubicBezTo>
                        <a:pt x="574289" y="360841"/>
                        <a:pt x="573938" y="360973"/>
                        <a:pt x="573587" y="361149"/>
                      </a:cubicBezTo>
                      <a:cubicBezTo>
                        <a:pt x="573499" y="360709"/>
                        <a:pt x="573455" y="360226"/>
                        <a:pt x="573323" y="359787"/>
                      </a:cubicBezTo>
                      <a:cubicBezTo>
                        <a:pt x="573631" y="359392"/>
                        <a:pt x="573938" y="358953"/>
                        <a:pt x="574201" y="358513"/>
                      </a:cubicBezTo>
                      <a:close/>
                      <a:moveTo>
                        <a:pt x="572840" y="111072"/>
                      </a:moveTo>
                      <a:cubicBezTo>
                        <a:pt x="572840" y="111072"/>
                        <a:pt x="573103" y="111248"/>
                        <a:pt x="573235" y="111379"/>
                      </a:cubicBezTo>
                      <a:cubicBezTo>
                        <a:pt x="573059" y="111731"/>
                        <a:pt x="572884" y="112082"/>
                        <a:pt x="572752" y="112477"/>
                      </a:cubicBezTo>
                      <a:cubicBezTo>
                        <a:pt x="572796" y="112038"/>
                        <a:pt x="572796" y="111555"/>
                        <a:pt x="572840" y="111072"/>
                      </a:cubicBezTo>
                      <a:close/>
                      <a:moveTo>
                        <a:pt x="572840" y="323290"/>
                      </a:moveTo>
                      <a:cubicBezTo>
                        <a:pt x="572840" y="323554"/>
                        <a:pt x="572840" y="323817"/>
                        <a:pt x="572884" y="324081"/>
                      </a:cubicBezTo>
                      <a:cubicBezTo>
                        <a:pt x="572269" y="323729"/>
                        <a:pt x="571610" y="323466"/>
                        <a:pt x="570995" y="323158"/>
                      </a:cubicBezTo>
                      <a:cubicBezTo>
                        <a:pt x="571391" y="322807"/>
                        <a:pt x="571742" y="322499"/>
                        <a:pt x="572093" y="322148"/>
                      </a:cubicBezTo>
                      <a:cubicBezTo>
                        <a:pt x="572357" y="322543"/>
                        <a:pt x="572577" y="322939"/>
                        <a:pt x="572840" y="323290"/>
                      </a:cubicBezTo>
                      <a:close/>
                      <a:moveTo>
                        <a:pt x="571523" y="97633"/>
                      </a:moveTo>
                      <a:cubicBezTo>
                        <a:pt x="571523" y="97633"/>
                        <a:pt x="571654" y="97633"/>
                        <a:pt x="571698" y="97633"/>
                      </a:cubicBezTo>
                      <a:cubicBezTo>
                        <a:pt x="571698" y="97633"/>
                        <a:pt x="571698" y="97677"/>
                        <a:pt x="571742" y="97720"/>
                      </a:cubicBezTo>
                      <a:cubicBezTo>
                        <a:pt x="571742" y="98467"/>
                        <a:pt x="571698" y="99170"/>
                        <a:pt x="571742" y="99916"/>
                      </a:cubicBezTo>
                      <a:cubicBezTo>
                        <a:pt x="571567" y="99916"/>
                        <a:pt x="571347" y="99916"/>
                        <a:pt x="571171" y="99916"/>
                      </a:cubicBezTo>
                      <a:cubicBezTo>
                        <a:pt x="571303" y="99170"/>
                        <a:pt x="571435" y="98379"/>
                        <a:pt x="571479" y="97589"/>
                      </a:cubicBezTo>
                      <a:close/>
                      <a:moveTo>
                        <a:pt x="571215" y="117221"/>
                      </a:moveTo>
                      <a:cubicBezTo>
                        <a:pt x="571215" y="117221"/>
                        <a:pt x="571303" y="117308"/>
                        <a:pt x="571347" y="117396"/>
                      </a:cubicBezTo>
                      <a:cubicBezTo>
                        <a:pt x="571347" y="117221"/>
                        <a:pt x="571347" y="117001"/>
                        <a:pt x="571391" y="116825"/>
                      </a:cubicBezTo>
                      <a:cubicBezTo>
                        <a:pt x="571610" y="116342"/>
                        <a:pt x="571830" y="115859"/>
                        <a:pt x="572005" y="115376"/>
                      </a:cubicBezTo>
                      <a:cubicBezTo>
                        <a:pt x="571830" y="116694"/>
                        <a:pt x="571786" y="118055"/>
                        <a:pt x="572005" y="119329"/>
                      </a:cubicBezTo>
                      <a:cubicBezTo>
                        <a:pt x="571698" y="118714"/>
                        <a:pt x="571347" y="118143"/>
                        <a:pt x="570995" y="117616"/>
                      </a:cubicBezTo>
                      <a:cubicBezTo>
                        <a:pt x="571083" y="117484"/>
                        <a:pt x="571127" y="117352"/>
                        <a:pt x="571215" y="117265"/>
                      </a:cubicBezTo>
                      <a:close/>
                      <a:moveTo>
                        <a:pt x="571391" y="132988"/>
                      </a:moveTo>
                      <a:cubicBezTo>
                        <a:pt x="571523" y="133559"/>
                        <a:pt x="571698" y="134086"/>
                        <a:pt x="571917" y="134569"/>
                      </a:cubicBezTo>
                      <a:cubicBezTo>
                        <a:pt x="571786" y="134613"/>
                        <a:pt x="571610" y="134657"/>
                        <a:pt x="571479" y="134744"/>
                      </a:cubicBezTo>
                      <a:cubicBezTo>
                        <a:pt x="571215" y="134876"/>
                        <a:pt x="570995" y="135008"/>
                        <a:pt x="570732" y="135140"/>
                      </a:cubicBezTo>
                      <a:cubicBezTo>
                        <a:pt x="570995" y="134437"/>
                        <a:pt x="571215" y="133690"/>
                        <a:pt x="571391" y="132944"/>
                      </a:cubicBezTo>
                      <a:close/>
                      <a:moveTo>
                        <a:pt x="572401" y="371733"/>
                      </a:moveTo>
                      <a:cubicBezTo>
                        <a:pt x="572971" y="370811"/>
                        <a:pt x="573367" y="369801"/>
                        <a:pt x="573587" y="368790"/>
                      </a:cubicBezTo>
                      <a:cubicBezTo>
                        <a:pt x="574069" y="368966"/>
                        <a:pt x="574553" y="369142"/>
                        <a:pt x="575080" y="369274"/>
                      </a:cubicBezTo>
                      <a:cubicBezTo>
                        <a:pt x="575651" y="370986"/>
                        <a:pt x="576485" y="372699"/>
                        <a:pt x="577627" y="374017"/>
                      </a:cubicBezTo>
                      <a:cubicBezTo>
                        <a:pt x="578242" y="374720"/>
                        <a:pt x="578945" y="375334"/>
                        <a:pt x="579472" y="376081"/>
                      </a:cubicBezTo>
                      <a:cubicBezTo>
                        <a:pt x="579252" y="375993"/>
                        <a:pt x="579033" y="375905"/>
                        <a:pt x="578813" y="375862"/>
                      </a:cubicBezTo>
                      <a:cubicBezTo>
                        <a:pt x="577100" y="374368"/>
                        <a:pt x="574992" y="373138"/>
                        <a:pt x="572884" y="372172"/>
                      </a:cubicBezTo>
                      <a:cubicBezTo>
                        <a:pt x="573059" y="373226"/>
                        <a:pt x="573279" y="374324"/>
                        <a:pt x="573543" y="375378"/>
                      </a:cubicBezTo>
                      <a:cubicBezTo>
                        <a:pt x="573015" y="375422"/>
                        <a:pt x="572445" y="375554"/>
                        <a:pt x="571961" y="375686"/>
                      </a:cubicBezTo>
                      <a:cubicBezTo>
                        <a:pt x="571742" y="375466"/>
                        <a:pt x="571523" y="375291"/>
                        <a:pt x="571347" y="375071"/>
                      </a:cubicBezTo>
                      <a:cubicBezTo>
                        <a:pt x="571347" y="375334"/>
                        <a:pt x="571259" y="375598"/>
                        <a:pt x="571259" y="375905"/>
                      </a:cubicBezTo>
                      <a:cubicBezTo>
                        <a:pt x="570907" y="376037"/>
                        <a:pt x="570556" y="376169"/>
                        <a:pt x="570205" y="376345"/>
                      </a:cubicBezTo>
                      <a:cubicBezTo>
                        <a:pt x="570117" y="375905"/>
                        <a:pt x="570073" y="375422"/>
                        <a:pt x="569941" y="374983"/>
                      </a:cubicBezTo>
                      <a:cubicBezTo>
                        <a:pt x="570161" y="374720"/>
                        <a:pt x="570337" y="374412"/>
                        <a:pt x="570556" y="374105"/>
                      </a:cubicBezTo>
                      <a:cubicBezTo>
                        <a:pt x="571259" y="373358"/>
                        <a:pt x="571917" y="372568"/>
                        <a:pt x="572401" y="371821"/>
                      </a:cubicBezTo>
                      <a:close/>
                      <a:moveTo>
                        <a:pt x="570117" y="90386"/>
                      </a:moveTo>
                      <a:cubicBezTo>
                        <a:pt x="570117" y="90386"/>
                        <a:pt x="570293" y="90386"/>
                        <a:pt x="570381" y="90386"/>
                      </a:cubicBezTo>
                      <a:cubicBezTo>
                        <a:pt x="570381" y="90606"/>
                        <a:pt x="570381" y="90825"/>
                        <a:pt x="570337" y="91001"/>
                      </a:cubicBezTo>
                      <a:cubicBezTo>
                        <a:pt x="570249" y="91089"/>
                        <a:pt x="570161" y="91177"/>
                        <a:pt x="570073" y="91264"/>
                      </a:cubicBezTo>
                      <a:cubicBezTo>
                        <a:pt x="570073" y="90957"/>
                        <a:pt x="570073" y="90650"/>
                        <a:pt x="570117" y="90342"/>
                      </a:cubicBezTo>
                      <a:close/>
                      <a:moveTo>
                        <a:pt x="566691" y="113048"/>
                      </a:moveTo>
                      <a:cubicBezTo>
                        <a:pt x="566691" y="113048"/>
                        <a:pt x="566779" y="113004"/>
                        <a:pt x="566823" y="112960"/>
                      </a:cubicBezTo>
                      <a:cubicBezTo>
                        <a:pt x="566955" y="113268"/>
                        <a:pt x="567131" y="113575"/>
                        <a:pt x="567306" y="113839"/>
                      </a:cubicBezTo>
                      <a:cubicBezTo>
                        <a:pt x="567175" y="113971"/>
                        <a:pt x="567087" y="114102"/>
                        <a:pt x="566955" y="114278"/>
                      </a:cubicBezTo>
                      <a:cubicBezTo>
                        <a:pt x="566867" y="113883"/>
                        <a:pt x="566823" y="113487"/>
                        <a:pt x="566691" y="113092"/>
                      </a:cubicBezTo>
                      <a:cubicBezTo>
                        <a:pt x="566691" y="113092"/>
                        <a:pt x="566691" y="113092"/>
                        <a:pt x="566691" y="113048"/>
                      </a:cubicBezTo>
                      <a:close/>
                      <a:moveTo>
                        <a:pt x="566823" y="343405"/>
                      </a:moveTo>
                      <a:cubicBezTo>
                        <a:pt x="567175" y="343537"/>
                        <a:pt x="567525" y="343669"/>
                        <a:pt x="567921" y="343800"/>
                      </a:cubicBezTo>
                      <a:cubicBezTo>
                        <a:pt x="568711" y="344635"/>
                        <a:pt x="569590" y="345425"/>
                        <a:pt x="570512" y="346128"/>
                      </a:cubicBezTo>
                      <a:cubicBezTo>
                        <a:pt x="570469" y="346172"/>
                        <a:pt x="570425" y="346260"/>
                        <a:pt x="570381" y="346304"/>
                      </a:cubicBezTo>
                      <a:cubicBezTo>
                        <a:pt x="570381" y="346304"/>
                        <a:pt x="570293" y="346304"/>
                        <a:pt x="570249" y="346304"/>
                      </a:cubicBezTo>
                      <a:cubicBezTo>
                        <a:pt x="569590" y="345777"/>
                        <a:pt x="568887" y="345338"/>
                        <a:pt x="568141" y="344942"/>
                      </a:cubicBezTo>
                      <a:cubicBezTo>
                        <a:pt x="567569" y="344635"/>
                        <a:pt x="566955" y="344371"/>
                        <a:pt x="566340" y="344152"/>
                      </a:cubicBezTo>
                      <a:cubicBezTo>
                        <a:pt x="566208" y="343756"/>
                        <a:pt x="566121" y="343361"/>
                        <a:pt x="565945" y="343010"/>
                      </a:cubicBezTo>
                      <a:cubicBezTo>
                        <a:pt x="566252" y="343142"/>
                        <a:pt x="566515" y="343361"/>
                        <a:pt x="566823" y="343449"/>
                      </a:cubicBezTo>
                      <a:close/>
                      <a:moveTo>
                        <a:pt x="565769" y="87575"/>
                      </a:moveTo>
                      <a:cubicBezTo>
                        <a:pt x="565637" y="87970"/>
                        <a:pt x="565549" y="88366"/>
                        <a:pt x="565461" y="88761"/>
                      </a:cubicBezTo>
                      <a:cubicBezTo>
                        <a:pt x="565461" y="88761"/>
                        <a:pt x="565417" y="88761"/>
                        <a:pt x="565373" y="88805"/>
                      </a:cubicBezTo>
                      <a:cubicBezTo>
                        <a:pt x="565373" y="88585"/>
                        <a:pt x="565373" y="88322"/>
                        <a:pt x="565373" y="88102"/>
                      </a:cubicBezTo>
                      <a:cubicBezTo>
                        <a:pt x="565505" y="87926"/>
                        <a:pt x="565681" y="87707"/>
                        <a:pt x="565813" y="87531"/>
                      </a:cubicBezTo>
                      <a:close/>
                      <a:moveTo>
                        <a:pt x="564495" y="119548"/>
                      </a:moveTo>
                      <a:cubicBezTo>
                        <a:pt x="564495" y="119548"/>
                        <a:pt x="564495" y="119592"/>
                        <a:pt x="564495" y="119636"/>
                      </a:cubicBezTo>
                      <a:cubicBezTo>
                        <a:pt x="564495" y="119636"/>
                        <a:pt x="564495" y="119548"/>
                        <a:pt x="564495" y="119504"/>
                      </a:cubicBezTo>
                      <a:cubicBezTo>
                        <a:pt x="564495" y="119504"/>
                        <a:pt x="564495" y="119504"/>
                        <a:pt x="564495" y="119504"/>
                      </a:cubicBezTo>
                      <a:close/>
                      <a:moveTo>
                        <a:pt x="566955" y="360314"/>
                      </a:moveTo>
                      <a:cubicBezTo>
                        <a:pt x="566603" y="361588"/>
                        <a:pt x="566383" y="362905"/>
                        <a:pt x="566252" y="364223"/>
                      </a:cubicBezTo>
                      <a:cubicBezTo>
                        <a:pt x="565813" y="364574"/>
                        <a:pt x="565373" y="364970"/>
                        <a:pt x="564935" y="365409"/>
                      </a:cubicBezTo>
                      <a:cubicBezTo>
                        <a:pt x="564935" y="364926"/>
                        <a:pt x="564847" y="364486"/>
                        <a:pt x="564935" y="364047"/>
                      </a:cubicBezTo>
                      <a:cubicBezTo>
                        <a:pt x="564495" y="364267"/>
                        <a:pt x="564056" y="364618"/>
                        <a:pt x="563617" y="364970"/>
                      </a:cubicBezTo>
                      <a:cubicBezTo>
                        <a:pt x="563617" y="364926"/>
                        <a:pt x="563573" y="364838"/>
                        <a:pt x="563529" y="364794"/>
                      </a:cubicBezTo>
                      <a:cubicBezTo>
                        <a:pt x="564847" y="363432"/>
                        <a:pt x="566077" y="361983"/>
                        <a:pt x="566911" y="360314"/>
                      </a:cubicBezTo>
                      <a:close/>
                      <a:moveTo>
                        <a:pt x="563529" y="375905"/>
                      </a:moveTo>
                      <a:cubicBezTo>
                        <a:pt x="563265" y="377047"/>
                        <a:pt x="563046" y="378233"/>
                        <a:pt x="562915" y="379419"/>
                      </a:cubicBezTo>
                      <a:cubicBezTo>
                        <a:pt x="562431" y="379770"/>
                        <a:pt x="561991" y="380210"/>
                        <a:pt x="561597" y="380649"/>
                      </a:cubicBezTo>
                      <a:cubicBezTo>
                        <a:pt x="561157" y="381088"/>
                        <a:pt x="560763" y="381615"/>
                        <a:pt x="560367" y="382098"/>
                      </a:cubicBezTo>
                      <a:cubicBezTo>
                        <a:pt x="560279" y="381483"/>
                        <a:pt x="560103" y="380912"/>
                        <a:pt x="559927" y="380297"/>
                      </a:cubicBezTo>
                      <a:cubicBezTo>
                        <a:pt x="560631" y="379551"/>
                        <a:pt x="561333" y="378804"/>
                        <a:pt x="561948" y="378014"/>
                      </a:cubicBezTo>
                      <a:cubicBezTo>
                        <a:pt x="561948" y="378101"/>
                        <a:pt x="561991" y="378189"/>
                        <a:pt x="562035" y="378277"/>
                      </a:cubicBezTo>
                      <a:cubicBezTo>
                        <a:pt x="562607" y="377618"/>
                        <a:pt x="563133" y="376784"/>
                        <a:pt x="563573" y="375905"/>
                      </a:cubicBezTo>
                      <a:close/>
                      <a:moveTo>
                        <a:pt x="560850" y="115156"/>
                      </a:moveTo>
                      <a:cubicBezTo>
                        <a:pt x="560850" y="115156"/>
                        <a:pt x="561069" y="115025"/>
                        <a:pt x="561157" y="114937"/>
                      </a:cubicBezTo>
                      <a:cubicBezTo>
                        <a:pt x="560981" y="115288"/>
                        <a:pt x="560806" y="115683"/>
                        <a:pt x="560675" y="116035"/>
                      </a:cubicBezTo>
                      <a:cubicBezTo>
                        <a:pt x="560587" y="116079"/>
                        <a:pt x="560499" y="116167"/>
                        <a:pt x="560367" y="116210"/>
                      </a:cubicBezTo>
                      <a:cubicBezTo>
                        <a:pt x="560543" y="115859"/>
                        <a:pt x="560675" y="115508"/>
                        <a:pt x="560850" y="115112"/>
                      </a:cubicBezTo>
                      <a:close/>
                      <a:moveTo>
                        <a:pt x="561553" y="324871"/>
                      </a:moveTo>
                      <a:cubicBezTo>
                        <a:pt x="561553" y="324871"/>
                        <a:pt x="561421" y="324959"/>
                        <a:pt x="561333" y="325003"/>
                      </a:cubicBezTo>
                      <a:cubicBezTo>
                        <a:pt x="561157" y="324695"/>
                        <a:pt x="560981" y="324432"/>
                        <a:pt x="560806" y="324124"/>
                      </a:cubicBezTo>
                      <a:cubicBezTo>
                        <a:pt x="560806" y="324037"/>
                        <a:pt x="560893" y="323949"/>
                        <a:pt x="560893" y="323817"/>
                      </a:cubicBezTo>
                      <a:cubicBezTo>
                        <a:pt x="561113" y="324168"/>
                        <a:pt x="561289" y="324564"/>
                        <a:pt x="561553" y="324871"/>
                      </a:cubicBezTo>
                      <a:close/>
                      <a:moveTo>
                        <a:pt x="560631" y="360622"/>
                      </a:moveTo>
                      <a:cubicBezTo>
                        <a:pt x="561113" y="360270"/>
                        <a:pt x="561641" y="359831"/>
                        <a:pt x="562123" y="359392"/>
                      </a:cubicBezTo>
                      <a:cubicBezTo>
                        <a:pt x="562123" y="360270"/>
                        <a:pt x="562167" y="361149"/>
                        <a:pt x="562299" y="362027"/>
                      </a:cubicBezTo>
                      <a:cubicBezTo>
                        <a:pt x="562167" y="361676"/>
                        <a:pt x="562035" y="361324"/>
                        <a:pt x="561904" y="360973"/>
                      </a:cubicBezTo>
                      <a:cubicBezTo>
                        <a:pt x="561861" y="361061"/>
                        <a:pt x="561773" y="361192"/>
                        <a:pt x="561729" y="361280"/>
                      </a:cubicBezTo>
                      <a:cubicBezTo>
                        <a:pt x="561597" y="361061"/>
                        <a:pt x="561421" y="360797"/>
                        <a:pt x="561289" y="360578"/>
                      </a:cubicBezTo>
                      <a:cubicBezTo>
                        <a:pt x="560719" y="361983"/>
                        <a:pt x="560147" y="363388"/>
                        <a:pt x="559752" y="364838"/>
                      </a:cubicBezTo>
                      <a:cubicBezTo>
                        <a:pt x="559445" y="365497"/>
                        <a:pt x="559093" y="366155"/>
                        <a:pt x="558873" y="366858"/>
                      </a:cubicBezTo>
                      <a:cubicBezTo>
                        <a:pt x="558961" y="365584"/>
                        <a:pt x="558961" y="364223"/>
                        <a:pt x="558873" y="362949"/>
                      </a:cubicBezTo>
                      <a:cubicBezTo>
                        <a:pt x="559049" y="362466"/>
                        <a:pt x="559225" y="361983"/>
                        <a:pt x="559357" y="361456"/>
                      </a:cubicBezTo>
                      <a:cubicBezTo>
                        <a:pt x="559839" y="361192"/>
                        <a:pt x="560323" y="360929"/>
                        <a:pt x="560763" y="360622"/>
                      </a:cubicBezTo>
                      <a:close/>
                      <a:moveTo>
                        <a:pt x="559049" y="331283"/>
                      </a:moveTo>
                      <a:cubicBezTo>
                        <a:pt x="559049" y="331283"/>
                        <a:pt x="559049" y="331283"/>
                        <a:pt x="559093" y="331283"/>
                      </a:cubicBezTo>
                      <a:cubicBezTo>
                        <a:pt x="559093" y="331327"/>
                        <a:pt x="559093" y="331415"/>
                        <a:pt x="559093" y="331459"/>
                      </a:cubicBezTo>
                      <a:cubicBezTo>
                        <a:pt x="558697" y="331459"/>
                        <a:pt x="558347" y="331547"/>
                        <a:pt x="557951" y="331591"/>
                      </a:cubicBezTo>
                      <a:cubicBezTo>
                        <a:pt x="557907" y="331327"/>
                        <a:pt x="557819" y="331064"/>
                        <a:pt x="557731" y="330756"/>
                      </a:cubicBezTo>
                      <a:cubicBezTo>
                        <a:pt x="558171" y="330932"/>
                        <a:pt x="558611" y="331108"/>
                        <a:pt x="559049" y="331240"/>
                      </a:cubicBezTo>
                      <a:close/>
                      <a:moveTo>
                        <a:pt x="558873" y="340419"/>
                      </a:moveTo>
                      <a:cubicBezTo>
                        <a:pt x="559005" y="341033"/>
                        <a:pt x="559181" y="341604"/>
                        <a:pt x="559401" y="342175"/>
                      </a:cubicBezTo>
                      <a:cubicBezTo>
                        <a:pt x="559533" y="342483"/>
                        <a:pt x="559665" y="342834"/>
                        <a:pt x="559839" y="343142"/>
                      </a:cubicBezTo>
                      <a:cubicBezTo>
                        <a:pt x="559313" y="343186"/>
                        <a:pt x="558829" y="343229"/>
                        <a:pt x="558303" y="343229"/>
                      </a:cubicBezTo>
                      <a:cubicBezTo>
                        <a:pt x="557599" y="341385"/>
                        <a:pt x="556809" y="339540"/>
                        <a:pt x="555623" y="337915"/>
                      </a:cubicBezTo>
                      <a:cubicBezTo>
                        <a:pt x="556633" y="338837"/>
                        <a:pt x="557731" y="339628"/>
                        <a:pt x="558873" y="340419"/>
                      </a:cubicBezTo>
                      <a:close/>
                      <a:moveTo>
                        <a:pt x="555229" y="342966"/>
                      </a:moveTo>
                      <a:cubicBezTo>
                        <a:pt x="554833" y="342966"/>
                        <a:pt x="554481" y="342834"/>
                        <a:pt x="554087" y="342834"/>
                      </a:cubicBezTo>
                      <a:cubicBezTo>
                        <a:pt x="554349" y="343273"/>
                        <a:pt x="554657" y="343756"/>
                        <a:pt x="554965" y="344196"/>
                      </a:cubicBezTo>
                      <a:cubicBezTo>
                        <a:pt x="555141" y="345074"/>
                        <a:pt x="555273" y="345952"/>
                        <a:pt x="555491" y="346831"/>
                      </a:cubicBezTo>
                      <a:cubicBezTo>
                        <a:pt x="555447" y="346831"/>
                        <a:pt x="555361" y="346831"/>
                        <a:pt x="555317" y="346831"/>
                      </a:cubicBezTo>
                      <a:cubicBezTo>
                        <a:pt x="554789" y="346567"/>
                        <a:pt x="554263" y="346304"/>
                        <a:pt x="553691" y="346084"/>
                      </a:cubicBezTo>
                      <a:cubicBezTo>
                        <a:pt x="553779" y="346392"/>
                        <a:pt x="553867" y="346743"/>
                        <a:pt x="553911" y="347050"/>
                      </a:cubicBezTo>
                      <a:cubicBezTo>
                        <a:pt x="553911" y="347050"/>
                        <a:pt x="553911" y="347050"/>
                        <a:pt x="553911" y="347050"/>
                      </a:cubicBezTo>
                      <a:cubicBezTo>
                        <a:pt x="553779" y="346919"/>
                        <a:pt x="553603" y="346743"/>
                        <a:pt x="553471" y="346611"/>
                      </a:cubicBezTo>
                      <a:cubicBezTo>
                        <a:pt x="553471" y="345777"/>
                        <a:pt x="553471" y="344898"/>
                        <a:pt x="553339" y="344064"/>
                      </a:cubicBezTo>
                      <a:cubicBezTo>
                        <a:pt x="553647" y="343493"/>
                        <a:pt x="553867" y="342922"/>
                        <a:pt x="554043" y="342351"/>
                      </a:cubicBezTo>
                      <a:cubicBezTo>
                        <a:pt x="554437" y="342527"/>
                        <a:pt x="554833" y="342746"/>
                        <a:pt x="555273" y="342922"/>
                      </a:cubicBezTo>
                      <a:close/>
                      <a:moveTo>
                        <a:pt x="554219" y="118143"/>
                      </a:moveTo>
                      <a:cubicBezTo>
                        <a:pt x="554043" y="118406"/>
                        <a:pt x="553911" y="118670"/>
                        <a:pt x="553735" y="118934"/>
                      </a:cubicBezTo>
                      <a:cubicBezTo>
                        <a:pt x="553735" y="118758"/>
                        <a:pt x="553735" y="118626"/>
                        <a:pt x="553647" y="118450"/>
                      </a:cubicBezTo>
                      <a:cubicBezTo>
                        <a:pt x="553823" y="118363"/>
                        <a:pt x="553999" y="118275"/>
                        <a:pt x="554175" y="118143"/>
                      </a:cubicBezTo>
                      <a:close/>
                      <a:moveTo>
                        <a:pt x="551935" y="332952"/>
                      </a:moveTo>
                      <a:cubicBezTo>
                        <a:pt x="551935" y="332952"/>
                        <a:pt x="552067" y="333260"/>
                        <a:pt x="552153" y="333392"/>
                      </a:cubicBezTo>
                      <a:cubicBezTo>
                        <a:pt x="552067" y="333392"/>
                        <a:pt x="551979" y="333392"/>
                        <a:pt x="551891" y="333435"/>
                      </a:cubicBezTo>
                      <a:cubicBezTo>
                        <a:pt x="552023" y="333567"/>
                        <a:pt x="552241" y="333743"/>
                        <a:pt x="552417" y="333875"/>
                      </a:cubicBezTo>
                      <a:cubicBezTo>
                        <a:pt x="552725" y="334402"/>
                        <a:pt x="553033" y="334929"/>
                        <a:pt x="553383" y="335456"/>
                      </a:cubicBezTo>
                      <a:cubicBezTo>
                        <a:pt x="552417" y="334533"/>
                        <a:pt x="551275" y="333787"/>
                        <a:pt x="550133" y="333216"/>
                      </a:cubicBezTo>
                      <a:cubicBezTo>
                        <a:pt x="550133" y="333128"/>
                        <a:pt x="550133" y="333040"/>
                        <a:pt x="550133" y="332952"/>
                      </a:cubicBezTo>
                      <a:cubicBezTo>
                        <a:pt x="550749" y="332952"/>
                        <a:pt x="551363" y="333040"/>
                        <a:pt x="551935" y="332952"/>
                      </a:cubicBezTo>
                      <a:close/>
                      <a:moveTo>
                        <a:pt x="548991" y="382537"/>
                      </a:moveTo>
                      <a:cubicBezTo>
                        <a:pt x="550705" y="381308"/>
                        <a:pt x="552153" y="379639"/>
                        <a:pt x="553383" y="377838"/>
                      </a:cubicBezTo>
                      <a:cubicBezTo>
                        <a:pt x="553999" y="377618"/>
                        <a:pt x="554569" y="377399"/>
                        <a:pt x="555141" y="377135"/>
                      </a:cubicBezTo>
                      <a:cubicBezTo>
                        <a:pt x="555185" y="377179"/>
                        <a:pt x="555273" y="377267"/>
                        <a:pt x="555317" y="377311"/>
                      </a:cubicBezTo>
                      <a:cubicBezTo>
                        <a:pt x="553427" y="378804"/>
                        <a:pt x="551495" y="380341"/>
                        <a:pt x="550265" y="382405"/>
                      </a:cubicBezTo>
                      <a:cubicBezTo>
                        <a:pt x="550045" y="382757"/>
                        <a:pt x="549871" y="383152"/>
                        <a:pt x="549651" y="383503"/>
                      </a:cubicBezTo>
                      <a:cubicBezTo>
                        <a:pt x="549431" y="383196"/>
                        <a:pt x="549167" y="382932"/>
                        <a:pt x="548903" y="382669"/>
                      </a:cubicBezTo>
                      <a:cubicBezTo>
                        <a:pt x="548903" y="382669"/>
                        <a:pt x="548903" y="382669"/>
                        <a:pt x="548903" y="382669"/>
                      </a:cubicBezTo>
                      <a:cubicBezTo>
                        <a:pt x="548903" y="382669"/>
                        <a:pt x="548903" y="382669"/>
                        <a:pt x="548903" y="382713"/>
                      </a:cubicBezTo>
                      <a:cubicBezTo>
                        <a:pt x="548903" y="382713"/>
                        <a:pt x="548903" y="382625"/>
                        <a:pt x="548903" y="382625"/>
                      </a:cubicBezTo>
                      <a:close/>
                      <a:moveTo>
                        <a:pt x="542491" y="366595"/>
                      </a:moveTo>
                      <a:cubicBezTo>
                        <a:pt x="542447" y="366199"/>
                        <a:pt x="542360" y="365804"/>
                        <a:pt x="542272" y="365409"/>
                      </a:cubicBezTo>
                      <a:cubicBezTo>
                        <a:pt x="542447" y="365409"/>
                        <a:pt x="542623" y="365409"/>
                        <a:pt x="542799" y="365453"/>
                      </a:cubicBezTo>
                      <a:cubicBezTo>
                        <a:pt x="542667" y="365848"/>
                        <a:pt x="542579" y="366199"/>
                        <a:pt x="542491" y="366595"/>
                      </a:cubicBezTo>
                      <a:close/>
                      <a:moveTo>
                        <a:pt x="540779" y="122184"/>
                      </a:moveTo>
                      <a:cubicBezTo>
                        <a:pt x="540779" y="122184"/>
                        <a:pt x="540603" y="122184"/>
                        <a:pt x="540471" y="122184"/>
                      </a:cubicBezTo>
                      <a:cubicBezTo>
                        <a:pt x="540735" y="121744"/>
                        <a:pt x="540955" y="121305"/>
                        <a:pt x="541130" y="120866"/>
                      </a:cubicBezTo>
                      <a:cubicBezTo>
                        <a:pt x="541306" y="120427"/>
                        <a:pt x="541481" y="119944"/>
                        <a:pt x="541657" y="119461"/>
                      </a:cubicBezTo>
                      <a:cubicBezTo>
                        <a:pt x="541877" y="119768"/>
                        <a:pt x="542097" y="120075"/>
                        <a:pt x="542272" y="120383"/>
                      </a:cubicBezTo>
                      <a:cubicBezTo>
                        <a:pt x="541701" y="120910"/>
                        <a:pt x="541218" y="121525"/>
                        <a:pt x="540735" y="122228"/>
                      </a:cubicBezTo>
                      <a:close/>
                      <a:moveTo>
                        <a:pt x="541481" y="134130"/>
                      </a:moveTo>
                      <a:cubicBezTo>
                        <a:pt x="541481" y="134130"/>
                        <a:pt x="541701" y="134305"/>
                        <a:pt x="541789" y="134393"/>
                      </a:cubicBezTo>
                      <a:cubicBezTo>
                        <a:pt x="541569" y="135140"/>
                        <a:pt x="541393" y="135886"/>
                        <a:pt x="541306" y="136633"/>
                      </a:cubicBezTo>
                      <a:cubicBezTo>
                        <a:pt x="541306" y="136897"/>
                        <a:pt x="541306" y="137116"/>
                        <a:pt x="541306" y="137380"/>
                      </a:cubicBezTo>
                      <a:cubicBezTo>
                        <a:pt x="541043" y="136765"/>
                        <a:pt x="540823" y="136150"/>
                        <a:pt x="540735" y="135491"/>
                      </a:cubicBezTo>
                      <a:cubicBezTo>
                        <a:pt x="540076" y="136282"/>
                        <a:pt x="539505" y="137292"/>
                        <a:pt x="539022" y="138390"/>
                      </a:cubicBezTo>
                      <a:cubicBezTo>
                        <a:pt x="539110" y="137731"/>
                        <a:pt x="539110" y="137072"/>
                        <a:pt x="539110" y="136413"/>
                      </a:cubicBezTo>
                      <a:cubicBezTo>
                        <a:pt x="539857" y="135623"/>
                        <a:pt x="540647" y="134832"/>
                        <a:pt x="541437" y="134130"/>
                      </a:cubicBezTo>
                      <a:close/>
                      <a:moveTo>
                        <a:pt x="539154" y="389652"/>
                      </a:moveTo>
                      <a:cubicBezTo>
                        <a:pt x="539154" y="389652"/>
                        <a:pt x="539241" y="389652"/>
                        <a:pt x="539285" y="389696"/>
                      </a:cubicBezTo>
                      <a:cubicBezTo>
                        <a:pt x="539241" y="389696"/>
                        <a:pt x="539154" y="389696"/>
                        <a:pt x="539110" y="389696"/>
                      </a:cubicBezTo>
                      <a:cubicBezTo>
                        <a:pt x="539110" y="389696"/>
                        <a:pt x="539110" y="389652"/>
                        <a:pt x="539110" y="389608"/>
                      </a:cubicBezTo>
                      <a:close/>
                      <a:moveTo>
                        <a:pt x="541218" y="391453"/>
                      </a:moveTo>
                      <a:cubicBezTo>
                        <a:pt x="541218" y="391453"/>
                        <a:pt x="541218" y="391541"/>
                        <a:pt x="541218" y="391541"/>
                      </a:cubicBezTo>
                      <a:cubicBezTo>
                        <a:pt x="541130" y="391585"/>
                        <a:pt x="541043" y="391629"/>
                        <a:pt x="540999" y="391716"/>
                      </a:cubicBezTo>
                      <a:cubicBezTo>
                        <a:pt x="541043" y="391629"/>
                        <a:pt x="541130" y="391541"/>
                        <a:pt x="541174" y="391453"/>
                      </a:cubicBezTo>
                      <a:close/>
                      <a:moveTo>
                        <a:pt x="545303" y="136721"/>
                      </a:moveTo>
                      <a:cubicBezTo>
                        <a:pt x="545303" y="136721"/>
                        <a:pt x="545391" y="136633"/>
                        <a:pt x="545391" y="136633"/>
                      </a:cubicBezTo>
                      <a:cubicBezTo>
                        <a:pt x="545566" y="136457"/>
                        <a:pt x="545697" y="136238"/>
                        <a:pt x="545829" y="136018"/>
                      </a:cubicBezTo>
                      <a:cubicBezTo>
                        <a:pt x="545829" y="136150"/>
                        <a:pt x="545829" y="136282"/>
                        <a:pt x="545829" y="136413"/>
                      </a:cubicBezTo>
                      <a:cubicBezTo>
                        <a:pt x="545697" y="136545"/>
                        <a:pt x="545522" y="136677"/>
                        <a:pt x="545391" y="136809"/>
                      </a:cubicBezTo>
                      <a:cubicBezTo>
                        <a:pt x="545347" y="136809"/>
                        <a:pt x="545303" y="136765"/>
                        <a:pt x="545259" y="136721"/>
                      </a:cubicBezTo>
                      <a:close/>
                      <a:moveTo>
                        <a:pt x="544249" y="138302"/>
                      </a:moveTo>
                      <a:cubicBezTo>
                        <a:pt x="544249" y="138302"/>
                        <a:pt x="544249" y="138302"/>
                        <a:pt x="544249" y="138302"/>
                      </a:cubicBezTo>
                      <a:cubicBezTo>
                        <a:pt x="544117" y="138258"/>
                        <a:pt x="544029" y="138214"/>
                        <a:pt x="543897" y="138126"/>
                      </a:cubicBezTo>
                      <a:cubicBezTo>
                        <a:pt x="544029" y="137995"/>
                        <a:pt x="544161" y="137907"/>
                        <a:pt x="544293" y="137775"/>
                      </a:cubicBezTo>
                      <a:cubicBezTo>
                        <a:pt x="544293" y="137907"/>
                        <a:pt x="544293" y="138038"/>
                        <a:pt x="544337" y="138214"/>
                      </a:cubicBezTo>
                      <a:cubicBezTo>
                        <a:pt x="544337" y="138214"/>
                        <a:pt x="544337" y="138302"/>
                        <a:pt x="544249" y="138302"/>
                      </a:cubicBezTo>
                      <a:close/>
                      <a:moveTo>
                        <a:pt x="548157" y="116694"/>
                      </a:moveTo>
                      <a:cubicBezTo>
                        <a:pt x="548157" y="116694"/>
                        <a:pt x="548245" y="116781"/>
                        <a:pt x="548289" y="116869"/>
                      </a:cubicBezTo>
                      <a:cubicBezTo>
                        <a:pt x="548289" y="116694"/>
                        <a:pt x="548289" y="116474"/>
                        <a:pt x="548333" y="116298"/>
                      </a:cubicBezTo>
                      <a:cubicBezTo>
                        <a:pt x="548465" y="115991"/>
                        <a:pt x="548597" y="115683"/>
                        <a:pt x="548729" y="115420"/>
                      </a:cubicBezTo>
                      <a:cubicBezTo>
                        <a:pt x="548816" y="115376"/>
                        <a:pt x="548859" y="115288"/>
                        <a:pt x="548947" y="115244"/>
                      </a:cubicBezTo>
                      <a:cubicBezTo>
                        <a:pt x="548859" y="116035"/>
                        <a:pt x="548816" y="116869"/>
                        <a:pt x="548859" y="117660"/>
                      </a:cubicBezTo>
                      <a:cubicBezTo>
                        <a:pt x="548597" y="117660"/>
                        <a:pt x="548333" y="117660"/>
                        <a:pt x="548025" y="117704"/>
                      </a:cubicBezTo>
                      <a:cubicBezTo>
                        <a:pt x="547937" y="117616"/>
                        <a:pt x="547805" y="117528"/>
                        <a:pt x="547718" y="117396"/>
                      </a:cubicBezTo>
                      <a:cubicBezTo>
                        <a:pt x="547893" y="117177"/>
                        <a:pt x="548025" y="116913"/>
                        <a:pt x="548157" y="116694"/>
                      </a:cubicBezTo>
                      <a:close/>
                      <a:moveTo>
                        <a:pt x="545873" y="83534"/>
                      </a:moveTo>
                      <a:cubicBezTo>
                        <a:pt x="545873" y="83886"/>
                        <a:pt x="545917" y="84193"/>
                        <a:pt x="545961" y="84501"/>
                      </a:cubicBezTo>
                      <a:cubicBezTo>
                        <a:pt x="545961" y="84764"/>
                        <a:pt x="546093" y="84984"/>
                        <a:pt x="546137" y="85247"/>
                      </a:cubicBezTo>
                      <a:cubicBezTo>
                        <a:pt x="545829" y="85335"/>
                        <a:pt x="545522" y="85467"/>
                        <a:pt x="545215" y="85599"/>
                      </a:cubicBezTo>
                      <a:cubicBezTo>
                        <a:pt x="545479" y="84940"/>
                        <a:pt x="545697" y="84237"/>
                        <a:pt x="545829" y="83534"/>
                      </a:cubicBezTo>
                      <a:close/>
                      <a:moveTo>
                        <a:pt x="543633" y="112521"/>
                      </a:moveTo>
                      <a:cubicBezTo>
                        <a:pt x="543633" y="112521"/>
                        <a:pt x="543721" y="112477"/>
                        <a:pt x="543765" y="112433"/>
                      </a:cubicBezTo>
                      <a:cubicBezTo>
                        <a:pt x="544029" y="112785"/>
                        <a:pt x="544293" y="113136"/>
                        <a:pt x="544555" y="113487"/>
                      </a:cubicBezTo>
                      <a:cubicBezTo>
                        <a:pt x="544337" y="113883"/>
                        <a:pt x="544161" y="114322"/>
                        <a:pt x="543985" y="114761"/>
                      </a:cubicBezTo>
                      <a:cubicBezTo>
                        <a:pt x="543941" y="114014"/>
                        <a:pt x="543809" y="113268"/>
                        <a:pt x="543589" y="112565"/>
                      </a:cubicBezTo>
                      <a:cubicBezTo>
                        <a:pt x="543589" y="112565"/>
                        <a:pt x="543589" y="112565"/>
                        <a:pt x="543589" y="112521"/>
                      </a:cubicBezTo>
                      <a:close/>
                      <a:moveTo>
                        <a:pt x="542887" y="131758"/>
                      </a:moveTo>
                      <a:cubicBezTo>
                        <a:pt x="542711" y="132065"/>
                        <a:pt x="542579" y="132373"/>
                        <a:pt x="542447" y="132724"/>
                      </a:cubicBezTo>
                      <a:cubicBezTo>
                        <a:pt x="542447" y="132417"/>
                        <a:pt x="542447" y="132109"/>
                        <a:pt x="542447" y="131846"/>
                      </a:cubicBezTo>
                      <a:cubicBezTo>
                        <a:pt x="542535" y="131582"/>
                        <a:pt x="542667" y="131363"/>
                        <a:pt x="542711" y="131099"/>
                      </a:cubicBezTo>
                      <a:cubicBezTo>
                        <a:pt x="542755" y="131319"/>
                        <a:pt x="542843" y="131582"/>
                        <a:pt x="542887" y="131802"/>
                      </a:cubicBezTo>
                      <a:close/>
                      <a:moveTo>
                        <a:pt x="541833" y="83710"/>
                      </a:moveTo>
                      <a:cubicBezTo>
                        <a:pt x="542053" y="83974"/>
                        <a:pt x="542228" y="84281"/>
                        <a:pt x="542447" y="84589"/>
                      </a:cubicBezTo>
                      <a:cubicBezTo>
                        <a:pt x="542185" y="84413"/>
                        <a:pt x="541877" y="84281"/>
                        <a:pt x="541657" y="84062"/>
                      </a:cubicBezTo>
                      <a:cubicBezTo>
                        <a:pt x="541701" y="83930"/>
                        <a:pt x="541789" y="83842"/>
                        <a:pt x="541833" y="83710"/>
                      </a:cubicBezTo>
                      <a:close/>
                      <a:moveTo>
                        <a:pt x="540427" y="85730"/>
                      </a:moveTo>
                      <a:cubicBezTo>
                        <a:pt x="540779" y="85335"/>
                        <a:pt x="541087" y="84940"/>
                        <a:pt x="541393" y="84501"/>
                      </a:cubicBezTo>
                      <a:cubicBezTo>
                        <a:pt x="541481" y="84369"/>
                        <a:pt x="541525" y="84281"/>
                        <a:pt x="541613" y="84149"/>
                      </a:cubicBezTo>
                      <a:cubicBezTo>
                        <a:pt x="541613" y="84764"/>
                        <a:pt x="541701" y="85423"/>
                        <a:pt x="541789" y="86126"/>
                      </a:cubicBezTo>
                      <a:cubicBezTo>
                        <a:pt x="541569" y="86477"/>
                        <a:pt x="541393" y="86785"/>
                        <a:pt x="541218" y="87136"/>
                      </a:cubicBezTo>
                      <a:cubicBezTo>
                        <a:pt x="540911" y="87531"/>
                        <a:pt x="540559" y="87926"/>
                        <a:pt x="540295" y="88366"/>
                      </a:cubicBezTo>
                      <a:cubicBezTo>
                        <a:pt x="540383" y="87487"/>
                        <a:pt x="540471" y="86653"/>
                        <a:pt x="540471" y="85774"/>
                      </a:cubicBezTo>
                      <a:close/>
                      <a:moveTo>
                        <a:pt x="539022" y="74487"/>
                      </a:moveTo>
                      <a:cubicBezTo>
                        <a:pt x="539022" y="74487"/>
                        <a:pt x="539154" y="74487"/>
                        <a:pt x="539197" y="74487"/>
                      </a:cubicBezTo>
                      <a:cubicBezTo>
                        <a:pt x="539197" y="74487"/>
                        <a:pt x="539197" y="74531"/>
                        <a:pt x="539241" y="74575"/>
                      </a:cubicBezTo>
                      <a:cubicBezTo>
                        <a:pt x="539241" y="75322"/>
                        <a:pt x="539197" y="76024"/>
                        <a:pt x="539241" y="76771"/>
                      </a:cubicBezTo>
                      <a:cubicBezTo>
                        <a:pt x="539285" y="77342"/>
                        <a:pt x="539373" y="77913"/>
                        <a:pt x="539505" y="78484"/>
                      </a:cubicBezTo>
                      <a:cubicBezTo>
                        <a:pt x="539285" y="78747"/>
                        <a:pt x="539066" y="79055"/>
                        <a:pt x="538891" y="79318"/>
                      </a:cubicBezTo>
                      <a:cubicBezTo>
                        <a:pt x="538891" y="79011"/>
                        <a:pt x="538891" y="78747"/>
                        <a:pt x="538803" y="78440"/>
                      </a:cubicBezTo>
                      <a:cubicBezTo>
                        <a:pt x="538759" y="78132"/>
                        <a:pt x="538671" y="77781"/>
                        <a:pt x="538583" y="77474"/>
                      </a:cubicBezTo>
                      <a:cubicBezTo>
                        <a:pt x="538803" y="76508"/>
                        <a:pt x="538934" y="75497"/>
                        <a:pt x="538978" y="74443"/>
                      </a:cubicBezTo>
                      <a:close/>
                      <a:moveTo>
                        <a:pt x="537617" y="67284"/>
                      </a:moveTo>
                      <a:cubicBezTo>
                        <a:pt x="537617" y="67284"/>
                        <a:pt x="537793" y="67284"/>
                        <a:pt x="537880" y="67284"/>
                      </a:cubicBezTo>
                      <a:cubicBezTo>
                        <a:pt x="537880" y="67504"/>
                        <a:pt x="537880" y="67724"/>
                        <a:pt x="537836" y="67899"/>
                      </a:cubicBezTo>
                      <a:cubicBezTo>
                        <a:pt x="537749" y="67987"/>
                        <a:pt x="537661" y="68075"/>
                        <a:pt x="537573" y="68163"/>
                      </a:cubicBezTo>
                      <a:cubicBezTo>
                        <a:pt x="537573" y="67855"/>
                        <a:pt x="537573" y="67548"/>
                        <a:pt x="537617" y="67240"/>
                      </a:cubicBezTo>
                      <a:close/>
                      <a:moveTo>
                        <a:pt x="538143" y="113839"/>
                      </a:moveTo>
                      <a:cubicBezTo>
                        <a:pt x="538407" y="114014"/>
                        <a:pt x="538671" y="114190"/>
                        <a:pt x="538891" y="114322"/>
                      </a:cubicBezTo>
                      <a:cubicBezTo>
                        <a:pt x="538715" y="114585"/>
                        <a:pt x="538539" y="114805"/>
                        <a:pt x="538407" y="115069"/>
                      </a:cubicBezTo>
                      <a:cubicBezTo>
                        <a:pt x="537793" y="116167"/>
                        <a:pt x="537441" y="117352"/>
                        <a:pt x="537221" y="118582"/>
                      </a:cubicBezTo>
                      <a:cubicBezTo>
                        <a:pt x="537221" y="117792"/>
                        <a:pt x="537133" y="117001"/>
                        <a:pt x="537002" y="116254"/>
                      </a:cubicBezTo>
                      <a:cubicBezTo>
                        <a:pt x="537485" y="115508"/>
                        <a:pt x="537836" y="114673"/>
                        <a:pt x="538099" y="113839"/>
                      </a:cubicBezTo>
                      <a:close/>
                      <a:moveTo>
                        <a:pt x="535904" y="365936"/>
                      </a:moveTo>
                      <a:cubicBezTo>
                        <a:pt x="535684" y="366770"/>
                        <a:pt x="535597" y="367649"/>
                        <a:pt x="535465" y="368527"/>
                      </a:cubicBezTo>
                      <a:cubicBezTo>
                        <a:pt x="535245" y="368395"/>
                        <a:pt x="535069" y="368263"/>
                        <a:pt x="534849" y="368132"/>
                      </a:cubicBezTo>
                      <a:cubicBezTo>
                        <a:pt x="534849" y="368000"/>
                        <a:pt x="534762" y="367868"/>
                        <a:pt x="534718" y="367736"/>
                      </a:cubicBezTo>
                      <a:cubicBezTo>
                        <a:pt x="535157" y="367165"/>
                        <a:pt x="535597" y="366595"/>
                        <a:pt x="535904" y="365936"/>
                      </a:cubicBezTo>
                      <a:close/>
                      <a:moveTo>
                        <a:pt x="533269" y="64430"/>
                      </a:moveTo>
                      <a:cubicBezTo>
                        <a:pt x="533137" y="64825"/>
                        <a:pt x="533049" y="65220"/>
                        <a:pt x="532961" y="65615"/>
                      </a:cubicBezTo>
                      <a:cubicBezTo>
                        <a:pt x="532961" y="65615"/>
                        <a:pt x="532917" y="65615"/>
                        <a:pt x="532873" y="65659"/>
                      </a:cubicBezTo>
                      <a:cubicBezTo>
                        <a:pt x="532873" y="65440"/>
                        <a:pt x="532873" y="65176"/>
                        <a:pt x="532873" y="64957"/>
                      </a:cubicBezTo>
                      <a:cubicBezTo>
                        <a:pt x="533005" y="64781"/>
                        <a:pt x="533181" y="64561"/>
                        <a:pt x="533313" y="64386"/>
                      </a:cubicBezTo>
                      <a:close/>
                      <a:moveTo>
                        <a:pt x="520005" y="455970"/>
                      </a:moveTo>
                      <a:cubicBezTo>
                        <a:pt x="519785" y="456366"/>
                        <a:pt x="519610" y="456761"/>
                        <a:pt x="519390" y="457156"/>
                      </a:cubicBezTo>
                      <a:cubicBezTo>
                        <a:pt x="519390" y="456805"/>
                        <a:pt x="519390" y="456410"/>
                        <a:pt x="519390" y="456058"/>
                      </a:cubicBezTo>
                      <a:cubicBezTo>
                        <a:pt x="519522" y="455751"/>
                        <a:pt x="519654" y="455443"/>
                        <a:pt x="519785" y="455136"/>
                      </a:cubicBezTo>
                      <a:cubicBezTo>
                        <a:pt x="519873" y="455443"/>
                        <a:pt x="519961" y="455707"/>
                        <a:pt x="520049" y="456014"/>
                      </a:cubicBezTo>
                      <a:close/>
                      <a:moveTo>
                        <a:pt x="517589" y="442311"/>
                      </a:moveTo>
                      <a:cubicBezTo>
                        <a:pt x="517589" y="442311"/>
                        <a:pt x="517633" y="442311"/>
                        <a:pt x="517677" y="442355"/>
                      </a:cubicBezTo>
                      <a:cubicBezTo>
                        <a:pt x="517677" y="442268"/>
                        <a:pt x="517677" y="442224"/>
                        <a:pt x="517677" y="442136"/>
                      </a:cubicBezTo>
                      <a:cubicBezTo>
                        <a:pt x="517941" y="441609"/>
                        <a:pt x="518160" y="441038"/>
                        <a:pt x="518336" y="440467"/>
                      </a:cubicBezTo>
                      <a:cubicBezTo>
                        <a:pt x="518644" y="440818"/>
                        <a:pt x="518951" y="441213"/>
                        <a:pt x="519214" y="441609"/>
                      </a:cubicBezTo>
                      <a:cubicBezTo>
                        <a:pt x="518424" y="442311"/>
                        <a:pt x="517721" y="443058"/>
                        <a:pt x="517106" y="443893"/>
                      </a:cubicBezTo>
                      <a:cubicBezTo>
                        <a:pt x="516974" y="443893"/>
                        <a:pt x="516843" y="443893"/>
                        <a:pt x="516711" y="443893"/>
                      </a:cubicBezTo>
                      <a:cubicBezTo>
                        <a:pt x="517018" y="443366"/>
                        <a:pt x="517326" y="442882"/>
                        <a:pt x="517589" y="442311"/>
                      </a:cubicBezTo>
                      <a:close/>
                      <a:moveTo>
                        <a:pt x="527339" y="437173"/>
                      </a:moveTo>
                      <a:cubicBezTo>
                        <a:pt x="527339" y="437173"/>
                        <a:pt x="527471" y="437305"/>
                        <a:pt x="527559" y="437392"/>
                      </a:cubicBezTo>
                      <a:cubicBezTo>
                        <a:pt x="527603" y="437173"/>
                        <a:pt x="527603" y="436909"/>
                        <a:pt x="527647" y="436646"/>
                      </a:cubicBezTo>
                      <a:cubicBezTo>
                        <a:pt x="527867" y="436294"/>
                        <a:pt x="527998" y="435899"/>
                        <a:pt x="528174" y="435548"/>
                      </a:cubicBezTo>
                      <a:cubicBezTo>
                        <a:pt x="528262" y="435504"/>
                        <a:pt x="528350" y="435416"/>
                        <a:pt x="528437" y="435328"/>
                      </a:cubicBezTo>
                      <a:cubicBezTo>
                        <a:pt x="528306" y="436338"/>
                        <a:pt x="528218" y="437349"/>
                        <a:pt x="528306" y="438359"/>
                      </a:cubicBezTo>
                      <a:cubicBezTo>
                        <a:pt x="527911" y="438359"/>
                        <a:pt x="527559" y="438403"/>
                        <a:pt x="527164" y="438447"/>
                      </a:cubicBezTo>
                      <a:cubicBezTo>
                        <a:pt x="527032" y="438315"/>
                        <a:pt x="526856" y="438183"/>
                        <a:pt x="526725" y="438095"/>
                      </a:cubicBezTo>
                      <a:cubicBezTo>
                        <a:pt x="526944" y="437788"/>
                        <a:pt x="527164" y="437524"/>
                        <a:pt x="527339" y="437217"/>
                      </a:cubicBezTo>
                      <a:close/>
                      <a:moveTo>
                        <a:pt x="525583" y="65132"/>
                      </a:moveTo>
                      <a:cubicBezTo>
                        <a:pt x="525934" y="64737"/>
                        <a:pt x="526241" y="64342"/>
                        <a:pt x="526549" y="63903"/>
                      </a:cubicBezTo>
                      <a:cubicBezTo>
                        <a:pt x="526856" y="63463"/>
                        <a:pt x="527120" y="62980"/>
                        <a:pt x="527383" y="62453"/>
                      </a:cubicBezTo>
                      <a:cubicBezTo>
                        <a:pt x="527471" y="62805"/>
                        <a:pt x="527603" y="63156"/>
                        <a:pt x="527735" y="63507"/>
                      </a:cubicBezTo>
                      <a:cubicBezTo>
                        <a:pt x="527164" y="63990"/>
                        <a:pt x="526637" y="64474"/>
                        <a:pt x="526241" y="64957"/>
                      </a:cubicBezTo>
                      <a:cubicBezTo>
                        <a:pt x="526022" y="65220"/>
                        <a:pt x="525802" y="65528"/>
                        <a:pt x="525627" y="65835"/>
                      </a:cubicBezTo>
                      <a:cubicBezTo>
                        <a:pt x="525627" y="65615"/>
                        <a:pt x="525627" y="65396"/>
                        <a:pt x="525627" y="65176"/>
                      </a:cubicBezTo>
                      <a:close/>
                      <a:moveTo>
                        <a:pt x="521059" y="87619"/>
                      </a:moveTo>
                      <a:cubicBezTo>
                        <a:pt x="521630" y="86389"/>
                        <a:pt x="522157" y="85116"/>
                        <a:pt x="522552" y="83798"/>
                      </a:cubicBezTo>
                      <a:cubicBezTo>
                        <a:pt x="522728" y="83666"/>
                        <a:pt x="522904" y="83534"/>
                        <a:pt x="523035" y="83359"/>
                      </a:cubicBezTo>
                      <a:cubicBezTo>
                        <a:pt x="523079" y="84062"/>
                        <a:pt x="523211" y="84764"/>
                        <a:pt x="523299" y="85467"/>
                      </a:cubicBezTo>
                      <a:cubicBezTo>
                        <a:pt x="523299" y="85467"/>
                        <a:pt x="523299" y="85467"/>
                        <a:pt x="523299" y="85467"/>
                      </a:cubicBezTo>
                      <a:cubicBezTo>
                        <a:pt x="523299" y="85467"/>
                        <a:pt x="523299" y="85467"/>
                        <a:pt x="523343" y="85467"/>
                      </a:cubicBezTo>
                      <a:cubicBezTo>
                        <a:pt x="523387" y="85730"/>
                        <a:pt x="523431" y="85994"/>
                        <a:pt x="523475" y="86301"/>
                      </a:cubicBezTo>
                      <a:cubicBezTo>
                        <a:pt x="523606" y="86170"/>
                        <a:pt x="523738" y="85994"/>
                        <a:pt x="523870" y="85862"/>
                      </a:cubicBezTo>
                      <a:cubicBezTo>
                        <a:pt x="523694" y="86126"/>
                        <a:pt x="523519" y="86389"/>
                        <a:pt x="523387" y="86609"/>
                      </a:cubicBezTo>
                      <a:cubicBezTo>
                        <a:pt x="522948" y="86960"/>
                        <a:pt x="522464" y="87312"/>
                        <a:pt x="522069" y="87751"/>
                      </a:cubicBezTo>
                      <a:cubicBezTo>
                        <a:pt x="521718" y="88146"/>
                        <a:pt x="521366" y="88541"/>
                        <a:pt x="521015" y="89024"/>
                      </a:cubicBezTo>
                      <a:cubicBezTo>
                        <a:pt x="520971" y="88234"/>
                        <a:pt x="520839" y="87487"/>
                        <a:pt x="520664" y="86697"/>
                      </a:cubicBezTo>
                      <a:cubicBezTo>
                        <a:pt x="520796" y="87004"/>
                        <a:pt x="520927" y="87312"/>
                        <a:pt x="521059" y="87619"/>
                      </a:cubicBezTo>
                      <a:close/>
                      <a:moveTo>
                        <a:pt x="517282" y="85247"/>
                      </a:moveTo>
                      <a:cubicBezTo>
                        <a:pt x="517633" y="84852"/>
                        <a:pt x="517941" y="84457"/>
                        <a:pt x="518248" y="84018"/>
                      </a:cubicBezTo>
                      <a:cubicBezTo>
                        <a:pt x="518380" y="83842"/>
                        <a:pt x="518468" y="83622"/>
                        <a:pt x="518600" y="83447"/>
                      </a:cubicBezTo>
                      <a:cubicBezTo>
                        <a:pt x="518600" y="84018"/>
                        <a:pt x="518600" y="84589"/>
                        <a:pt x="518468" y="85160"/>
                      </a:cubicBezTo>
                      <a:cubicBezTo>
                        <a:pt x="518731" y="85028"/>
                        <a:pt x="518951" y="84852"/>
                        <a:pt x="519214" y="84676"/>
                      </a:cubicBezTo>
                      <a:cubicBezTo>
                        <a:pt x="518863" y="85247"/>
                        <a:pt x="518512" y="85818"/>
                        <a:pt x="518160" y="86433"/>
                      </a:cubicBezTo>
                      <a:cubicBezTo>
                        <a:pt x="517853" y="86170"/>
                        <a:pt x="517589" y="85862"/>
                        <a:pt x="517282" y="85599"/>
                      </a:cubicBezTo>
                      <a:cubicBezTo>
                        <a:pt x="517282" y="85467"/>
                        <a:pt x="517282" y="85379"/>
                        <a:pt x="517282" y="85247"/>
                      </a:cubicBezTo>
                      <a:close/>
                      <a:moveTo>
                        <a:pt x="512451" y="75234"/>
                      </a:moveTo>
                      <a:cubicBezTo>
                        <a:pt x="512451" y="75234"/>
                        <a:pt x="512407" y="75322"/>
                        <a:pt x="512363" y="75366"/>
                      </a:cubicBezTo>
                      <a:cubicBezTo>
                        <a:pt x="512319" y="75146"/>
                        <a:pt x="512231" y="74926"/>
                        <a:pt x="512144" y="74751"/>
                      </a:cubicBezTo>
                      <a:cubicBezTo>
                        <a:pt x="512231" y="74926"/>
                        <a:pt x="512319" y="75058"/>
                        <a:pt x="512407" y="75234"/>
                      </a:cubicBezTo>
                      <a:close/>
                      <a:moveTo>
                        <a:pt x="511441" y="89683"/>
                      </a:moveTo>
                      <a:cubicBezTo>
                        <a:pt x="511441" y="89683"/>
                        <a:pt x="511484" y="89771"/>
                        <a:pt x="511528" y="89815"/>
                      </a:cubicBezTo>
                      <a:cubicBezTo>
                        <a:pt x="511528" y="90254"/>
                        <a:pt x="511528" y="90737"/>
                        <a:pt x="511616" y="91264"/>
                      </a:cubicBezTo>
                      <a:cubicBezTo>
                        <a:pt x="511528" y="91396"/>
                        <a:pt x="511484" y="91572"/>
                        <a:pt x="511397" y="91704"/>
                      </a:cubicBezTo>
                      <a:cubicBezTo>
                        <a:pt x="511397" y="91133"/>
                        <a:pt x="511221" y="90562"/>
                        <a:pt x="511090" y="89991"/>
                      </a:cubicBezTo>
                      <a:cubicBezTo>
                        <a:pt x="511177" y="89903"/>
                        <a:pt x="511309" y="89815"/>
                        <a:pt x="511397" y="89683"/>
                      </a:cubicBezTo>
                      <a:close/>
                      <a:moveTo>
                        <a:pt x="507708" y="116430"/>
                      </a:moveTo>
                      <a:cubicBezTo>
                        <a:pt x="507883" y="116123"/>
                        <a:pt x="508059" y="115815"/>
                        <a:pt x="508234" y="115508"/>
                      </a:cubicBezTo>
                      <a:cubicBezTo>
                        <a:pt x="508234" y="116342"/>
                        <a:pt x="508147" y="117133"/>
                        <a:pt x="508234" y="117967"/>
                      </a:cubicBezTo>
                      <a:cubicBezTo>
                        <a:pt x="508234" y="118099"/>
                        <a:pt x="508278" y="118275"/>
                        <a:pt x="508322" y="118406"/>
                      </a:cubicBezTo>
                      <a:cubicBezTo>
                        <a:pt x="508322" y="118406"/>
                        <a:pt x="508322" y="118406"/>
                        <a:pt x="508322" y="118406"/>
                      </a:cubicBezTo>
                      <a:cubicBezTo>
                        <a:pt x="508278" y="118406"/>
                        <a:pt x="508234" y="118450"/>
                        <a:pt x="508147" y="118494"/>
                      </a:cubicBezTo>
                      <a:cubicBezTo>
                        <a:pt x="508147" y="118363"/>
                        <a:pt x="508103" y="118231"/>
                        <a:pt x="508015" y="118099"/>
                      </a:cubicBezTo>
                      <a:cubicBezTo>
                        <a:pt x="507883" y="117792"/>
                        <a:pt x="507752" y="117484"/>
                        <a:pt x="507620" y="117177"/>
                      </a:cubicBezTo>
                      <a:cubicBezTo>
                        <a:pt x="507620" y="116913"/>
                        <a:pt x="507620" y="116650"/>
                        <a:pt x="507708" y="116386"/>
                      </a:cubicBezTo>
                      <a:close/>
                      <a:moveTo>
                        <a:pt x="506873" y="77078"/>
                      </a:moveTo>
                      <a:cubicBezTo>
                        <a:pt x="506873" y="77078"/>
                        <a:pt x="506917" y="77298"/>
                        <a:pt x="506961" y="77430"/>
                      </a:cubicBezTo>
                      <a:cubicBezTo>
                        <a:pt x="506917" y="77386"/>
                        <a:pt x="506829" y="77342"/>
                        <a:pt x="506786" y="77254"/>
                      </a:cubicBezTo>
                      <a:cubicBezTo>
                        <a:pt x="506786" y="77166"/>
                        <a:pt x="506829" y="77122"/>
                        <a:pt x="506873" y="77078"/>
                      </a:cubicBezTo>
                      <a:close/>
                      <a:moveTo>
                        <a:pt x="503974" y="81558"/>
                      </a:moveTo>
                      <a:cubicBezTo>
                        <a:pt x="503974" y="81558"/>
                        <a:pt x="503886" y="81646"/>
                        <a:pt x="503886" y="81690"/>
                      </a:cubicBezTo>
                      <a:cubicBezTo>
                        <a:pt x="503798" y="81734"/>
                        <a:pt x="503711" y="81778"/>
                        <a:pt x="503623" y="81866"/>
                      </a:cubicBezTo>
                      <a:cubicBezTo>
                        <a:pt x="503755" y="81778"/>
                        <a:pt x="503842" y="81690"/>
                        <a:pt x="503974" y="81558"/>
                      </a:cubicBezTo>
                      <a:close/>
                      <a:moveTo>
                        <a:pt x="499890" y="81558"/>
                      </a:moveTo>
                      <a:cubicBezTo>
                        <a:pt x="499890" y="82700"/>
                        <a:pt x="500066" y="83886"/>
                        <a:pt x="500242" y="85028"/>
                      </a:cubicBezTo>
                      <a:cubicBezTo>
                        <a:pt x="500242" y="85028"/>
                        <a:pt x="500242" y="85028"/>
                        <a:pt x="500242" y="85028"/>
                      </a:cubicBezTo>
                      <a:cubicBezTo>
                        <a:pt x="500242" y="85028"/>
                        <a:pt x="500242" y="85028"/>
                        <a:pt x="500286" y="85028"/>
                      </a:cubicBezTo>
                      <a:cubicBezTo>
                        <a:pt x="500286" y="85116"/>
                        <a:pt x="500286" y="85160"/>
                        <a:pt x="500286" y="85247"/>
                      </a:cubicBezTo>
                      <a:cubicBezTo>
                        <a:pt x="500066" y="85599"/>
                        <a:pt x="499934" y="85950"/>
                        <a:pt x="499758" y="86345"/>
                      </a:cubicBezTo>
                      <a:cubicBezTo>
                        <a:pt x="499714" y="86126"/>
                        <a:pt x="499582" y="85950"/>
                        <a:pt x="499538" y="85774"/>
                      </a:cubicBezTo>
                      <a:cubicBezTo>
                        <a:pt x="499626" y="84896"/>
                        <a:pt x="499626" y="84018"/>
                        <a:pt x="499538" y="83183"/>
                      </a:cubicBezTo>
                      <a:cubicBezTo>
                        <a:pt x="499714" y="82656"/>
                        <a:pt x="499846" y="82085"/>
                        <a:pt x="499934" y="81558"/>
                      </a:cubicBezTo>
                      <a:close/>
                      <a:moveTo>
                        <a:pt x="497386" y="68207"/>
                      </a:moveTo>
                      <a:cubicBezTo>
                        <a:pt x="497518" y="68734"/>
                        <a:pt x="497694" y="69217"/>
                        <a:pt x="497870" y="69744"/>
                      </a:cubicBezTo>
                      <a:cubicBezTo>
                        <a:pt x="497826" y="69832"/>
                        <a:pt x="497782" y="69876"/>
                        <a:pt x="497738" y="69963"/>
                      </a:cubicBezTo>
                      <a:cubicBezTo>
                        <a:pt x="497386" y="69788"/>
                        <a:pt x="496992" y="69656"/>
                        <a:pt x="496640" y="69436"/>
                      </a:cubicBezTo>
                      <a:cubicBezTo>
                        <a:pt x="496904" y="69041"/>
                        <a:pt x="497123" y="68646"/>
                        <a:pt x="497342" y="68207"/>
                      </a:cubicBezTo>
                      <a:close/>
                      <a:moveTo>
                        <a:pt x="495586" y="70886"/>
                      </a:moveTo>
                      <a:cubicBezTo>
                        <a:pt x="495586" y="70886"/>
                        <a:pt x="495718" y="70710"/>
                        <a:pt x="495806" y="70622"/>
                      </a:cubicBezTo>
                      <a:cubicBezTo>
                        <a:pt x="495850" y="70930"/>
                        <a:pt x="495938" y="71237"/>
                        <a:pt x="496025" y="71545"/>
                      </a:cubicBezTo>
                      <a:cubicBezTo>
                        <a:pt x="495894" y="71545"/>
                        <a:pt x="495762" y="71545"/>
                        <a:pt x="495630" y="71545"/>
                      </a:cubicBezTo>
                      <a:cubicBezTo>
                        <a:pt x="495630" y="71325"/>
                        <a:pt x="495630" y="71105"/>
                        <a:pt x="495630" y="70930"/>
                      </a:cubicBezTo>
                      <a:close/>
                      <a:moveTo>
                        <a:pt x="495586" y="72291"/>
                      </a:moveTo>
                      <a:cubicBezTo>
                        <a:pt x="495586" y="72291"/>
                        <a:pt x="495850" y="71808"/>
                        <a:pt x="496025" y="71632"/>
                      </a:cubicBezTo>
                      <a:cubicBezTo>
                        <a:pt x="496025" y="71808"/>
                        <a:pt x="496112" y="72028"/>
                        <a:pt x="496156" y="72203"/>
                      </a:cubicBezTo>
                      <a:cubicBezTo>
                        <a:pt x="495982" y="72335"/>
                        <a:pt x="495762" y="72423"/>
                        <a:pt x="495586" y="72511"/>
                      </a:cubicBezTo>
                      <a:cubicBezTo>
                        <a:pt x="495586" y="72467"/>
                        <a:pt x="495586" y="72379"/>
                        <a:pt x="495586" y="72335"/>
                      </a:cubicBezTo>
                      <a:close/>
                      <a:moveTo>
                        <a:pt x="495586" y="72950"/>
                      </a:moveTo>
                      <a:cubicBezTo>
                        <a:pt x="495586" y="72950"/>
                        <a:pt x="495806" y="73126"/>
                        <a:pt x="495938" y="73170"/>
                      </a:cubicBezTo>
                      <a:cubicBezTo>
                        <a:pt x="495762" y="73565"/>
                        <a:pt x="495586" y="74004"/>
                        <a:pt x="495454" y="74443"/>
                      </a:cubicBezTo>
                      <a:cubicBezTo>
                        <a:pt x="495542" y="73960"/>
                        <a:pt x="495586" y="73433"/>
                        <a:pt x="495630" y="72950"/>
                      </a:cubicBezTo>
                      <a:close/>
                      <a:moveTo>
                        <a:pt x="451535" y="75058"/>
                      </a:moveTo>
                      <a:cubicBezTo>
                        <a:pt x="451535" y="75541"/>
                        <a:pt x="451623" y="76024"/>
                        <a:pt x="451667" y="76464"/>
                      </a:cubicBezTo>
                      <a:cubicBezTo>
                        <a:pt x="451667" y="76727"/>
                        <a:pt x="451798" y="76991"/>
                        <a:pt x="451842" y="77254"/>
                      </a:cubicBezTo>
                      <a:cubicBezTo>
                        <a:pt x="451711" y="77386"/>
                        <a:pt x="451579" y="77562"/>
                        <a:pt x="451403" y="77737"/>
                      </a:cubicBezTo>
                      <a:cubicBezTo>
                        <a:pt x="451139" y="77825"/>
                        <a:pt x="450876" y="77957"/>
                        <a:pt x="450613" y="78045"/>
                      </a:cubicBezTo>
                      <a:cubicBezTo>
                        <a:pt x="450964" y="77078"/>
                        <a:pt x="451271" y="76068"/>
                        <a:pt x="451535" y="75102"/>
                      </a:cubicBezTo>
                      <a:close/>
                      <a:moveTo>
                        <a:pt x="439633" y="51605"/>
                      </a:moveTo>
                      <a:cubicBezTo>
                        <a:pt x="439633" y="51605"/>
                        <a:pt x="439853" y="51605"/>
                        <a:pt x="439984" y="51605"/>
                      </a:cubicBezTo>
                      <a:cubicBezTo>
                        <a:pt x="439984" y="51913"/>
                        <a:pt x="439940" y="52220"/>
                        <a:pt x="439896" y="52527"/>
                      </a:cubicBezTo>
                      <a:cubicBezTo>
                        <a:pt x="439765" y="52659"/>
                        <a:pt x="439633" y="52791"/>
                        <a:pt x="439545" y="52923"/>
                      </a:cubicBezTo>
                      <a:cubicBezTo>
                        <a:pt x="439545" y="52484"/>
                        <a:pt x="439589" y="52044"/>
                        <a:pt x="439633" y="51605"/>
                      </a:cubicBezTo>
                      <a:close/>
                      <a:moveTo>
                        <a:pt x="433397" y="47521"/>
                      </a:moveTo>
                      <a:cubicBezTo>
                        <a:pt x="433221" y="48048"/>
                        <a:pt x="433089" y="48575"/>
                        <a:pt x="433001" y="49102"/>
                      </a:cubicBezTo>
                      <a:cubicBezTo>
                        <a:pt x="433001" y="48794"/>
                        <a:pt x="432913" y="48487"/>
                        <a:pt x="432913" y="48179"/>
                      </a:cubicBezTo>
                      <a:cubicBezTo>
                        <a:pt x="433089" y="47960"/>
                        <a:pt x="433265" y="47740"/>
                        <a:pt x="433440" y="47521"/>
                      </a:cubicBezTo>
                      <a:close/>
                      <a:moveTo>
                        <a:pt x="423733" y="46730"/>
                      </a:moveTo>
                      <a:cubicBezTo>
                        <a:pt x="424173" y="46071"/>
                        <a:pt x="424569" y="45369"/>
                        <a:pt x="424963" y="44622"/>
                      </a:cubicBezTo>
                      <a:cubicBezTo>
                        <a:pt x="425095" y="45149"/>
                        <a:pt x="425271" y="45632"/>
                        <a:pt x="425447" y="46115"/>
                      </a:cubicBezTo>
                      <a:cubicBezTo>
                        <a:pt x="424787" y="46686"/>
                        <a:pt x="424173" y="47257"/>
                        <a:pt x="423645" y="47872"/>
                      </a:cubicBezTo>
                      <a:cubicBezTo>
                        <a:pt x="423559" y="47609"/>
                        <a:pt x="423515" y="47389"/>
                        <a:pt x="423427" y="47125"/>
                      </a:cubicBezTo>
                      <a:cubicBezTo>
                        <a:pt x="423515" y="46994"/>
                        <a:pt x="423645" y="46862"/>
                        <a:pt x="423733" y="46730"/>
                      </a:cubicBezTo>
                      <a:close/>
                      <a:moveTo>
                        <a:pt x="362950" y="23058"/>
                      </a:moveTo>
                      <a:cubicBezTo>
                        <a:pt x="362950" y="23058"/>
                        <a:pt x="363170" y="23058"/>
                        <a:pt x="363300" y="23058"/>
                      </a:cubicBezTo>
                      <a:cubicBezTo>
                        <a:pt x="363300" y="23365"/>
                        <a:pt x="363256" y="23673"/>
                        <a:pt x="363214" y="23980"/>
                      </a:cubicBezTo>
                      <a:cubicBezTo>
                        <a:pt x="363082" y="24112"/>
                        <a:pt x="362950" y="24243"/>
                        <a:pt x="362862" y="24375"/>
                      </a:cubicBezTo>
                      <a:cubicBezTo>
                        <a:pt x="362862" y="23936"/>
                        <a:pt x="362906" y="23497"/>
                        <a:pt x="362950" y="23058"/>
                      </a:cubicBezTo>
                      <a:close/>
                      <a:moveTo>
                        <a:pt x="356713" y="18973"/>
                      </a:moveTo>
                      <a:cubicBezTo>
                        <a:pt x="356538" y="19544"/>
                        <a:pt x="356406" y="20115"/>
                        <a:pt x="356274" y="20730"/>
                      </a:cubicBezTo>
                      <a:cubicBezTo>
                        <a:pt x="356230" y="20730"/>
                        <a:pt x="356186" y="20774"/>
                        <a:pt x="356142" y="20818"/>
                      </a:cubicBezTo>
                      <a:cubicBezTo>
                        <a:pt x="356142" y="20466"/>
                        <a:pt x="356142" y="20159"/>
                        <a:pt x="356098" y="19808"/>
                      </a:cubicBezTo>
                      <a:cubicBezTo>
                        <a:pt x="356318" y="19544"/>
                        <a:pt x="356538" y="19281"/>
                        <a:pt x="356756" y="19017"/>
                      </a:cubicBezTo>
                      <a:close/>
                      <a:moveTo>
                        <a:pt x="345646" y="19983"/>
                      </a:moveTo>
                      <a:cubicBezTo>
                        <a:pt x="346128" y="19412"/>
                        <a:pt x="346612" y="18841"/>
                        <a:pt x="347007" y="18183"/>
                      </a:cubicBezTo>
                      <a:cubicBezTo>
                        <a:pt x="347446" y="17524"/>
                        <a:pt x="347842" y="16821"/>
                        <a:pt x="348236" y="16074"/>
                      </a:cubicBezTo>
                      <a:cubicBezTo>
                        <a:pt x="348368" y="16601"/>
                        <a:pt x="348544" y="17085"/>
                        <a:pt x="348720" y="17568"/>
                      </a:cubicBezTo>
                      <a:cubicBezTo>
                        <a:pt x="347929" y="18226"/>
                        <a:pt x="347138" y="18929"/>
                        <a:pt x="346524" y="19676"/>
                      </a:cubicBezTo>
                      <a:cubicBezTo>
                        <a:pt x="346216" y="20071"/>
                        <a:pt x="345909" y="20510"/>
                        <a:pt x="345646" y="20906"/>
                      </a:cubicBezTo>
                      <a:cubicBezTo>
                        <a:pt x="345646" y="20598"/>
                        <a:pt x="345646" y="20247"/>
                        <a:pt x="345646" y="19939"/>
                      </a:cubicBezTo>
                      <a:close/>
                      <a:moveTo>
                        <a:pt x="333655" y="49014"/>
                      </a:moveTo>
                      <a:cubicBezTo>
                        <a:pt x="334138" y="48443"/>
                        <a:pt x="334622" y="47872"/>
                        <a:pt x="335017" y="47213"/>
                      </a:cubicBezTo>
                      <a:cubicBezTo>
                        <a:pt x="335192" y="46950"/>
                        <a:pt x="335324" y="46686"/>
                        <a:pt x="335500" y="46423"/>
                      </a:cubicBezTo>
                      <a:cubicBezTo>
                        <a:pt x="335500" y="47082"/>
                        <a:pt x="335500" y="47740"/>
                        <a:pt x="335368" y="48355"/>
                      </a:cubicBezTo>
                      <a:cubicBezTo>
                        <a:pt x="335280" y="48487"/>
                        <a:pt x="335149" y="48619"/>
                        <a:pt x="335061" y="48750"/>
                      </a:cubicBezTo>
                      <a:cubicBezTo>
                        <a:pt x="334622" y="49058"/>
                        <a:pt x="334270" y="49453"/>
                        <a:pt x="333919" y="49804"/>
                      </a:cubicBezTo>
                      <a:cubicBezTo>
                        <a:pt x="333831" y="49717"/>
                        <a:pt x="333743" y="49629"/>
                        <a:pt x="333611" y="49541"/>
                      </a:cubicBezTo>
                      <a:cubicBezTo>
                        <a:pt x="333611" y="49365"/>
                        <a:pt x="333611" y="49190"/>
                        <a:pt x="333611" y="49058"/>
                      </a:cubicBezTo>
                      <a:close/>
                      <a:moveTo>
                        <a:pt x="326541" y="34784"/>
                      </a:moveTo>
                      <a:cubicBezTo>
                        <a:pt x="326453" y="34477"/>
                        <a:pt x="326365" y="34169"/>
                        <a:pt x="326233" y="33862"/>
                      </a:cubicBezTo>
                      <a:cubicBezTo>
                        <a:pt x="326365" y="34081"/>
                        <a:pt x="326497" y="34301"/>
                        <a:pt x="326628" y="34521"/>
                      </a:cubicBezTo>
                      <a:cubicBezTo>
                        <a:pt x="326628" y="34608"/>
                        <a:pt x="326541" y="34652"/>
                        <a:pt x="326497" y="34740"/>
                      </a:cubicBezTo>
                      <a:close/>
                      <a:moveTo>
                        <a:pt x="374720" y="476525"/>
                      </a:moveTo>
                      <a:cubicBezTo>
                        <a:pt x="374720" y="476261"/>
                        <a:pt x="374720" y="475998"/>
                        <a:pt x="374720" y="475690"/>
                      </a:cubicBezTo>
                      <a:cubicBezTo>
                        <a:pt x="374808" y="475558"/>
                        <a:pt x="374896" y="475471"/>
                        <a:pt x="374984" y="475339"/>
                      </a:cubicBezTo>
                      <a:cubicBezTo>
                        <a:pt x="374984" y="475734"/>
                        <a:pt x="374984" y="476129"/>
                        <a:pt x="375028" y="476525"/>
                      </a:cubicBezTo>
                      <a:cubicBezTo>
                        <a:pt x="374940" y="476525"/>
                        <a:pt x="374808" y="476525"/>
                        <a:pt x="374720" y="476525"/>
                      </a:cubicBezTo>
                      <a:close/>
                      <a:moveTo>
                        <a:pt x="380824" y="479775"/>
                      </a:moveTo>
                      <a:cubicBezTo>
                        <a:pt x="380912" y="479248"/>
                        <a:pt x="381000" y="478721"/>
                        <a:pt x="381044" y="478193"/>
                      </a:cubicBezTo>
                      <a:cubicBezTo>
                        <a:pt x="381044" y="478193"/>
                        <a:pt x="381132" y="478150"/>
                        <a:pt x="381176" y="478106"/>
                      </a:cubicBezTo>
                      <a:cubicBezTo>
                        <a:pt x="381220" y="478413"/>
                        <a:pt x="381264" y="478721"/>
                        <a:pt x="381308" y="478984"/>
                      </a:cubicBezTo>
                      <a:cubicBezTo>
                        <a:pt x="381132" y="479248"/>
                        <a:pt x="381000" y="479511"/>
                        <a:pt x="380824" y="479731"/>
                      </a:cubicBezTo>
                      <a:close/>
                      <a:moveTo>
                        <a:pt x="389301" y="479862"/>
                      </a:moveTo>
                      <a:cubicBezTo>
                        <a:pt x="388994" y="480477"/>
                        <a:pt x="388686" y="481136"/>
                        <a:pt x="388467" y="481839"/>
                      </a:cubicBezTo>
                      <a:cubicBezTo>
                        <a:pt x="388291" y="481400"/>
                        <a:pt x="388071" y="480960"/>
                        <a:pt x="387896" y="480521"/>
                      </a:cubicBezTo>
                      <a:cubicBezTo>
                        <a:pt x="388510" y="479862"/>
                        <a:pt x="389126" y="479204"/>
                        <a:pt x="389565" y="478501"/>
                      </a:cubicBezTo>
                      <a:cubicBezTo>
                        <a:pt x="389828" y="478150"/>
                        <a:pt x="390004" y="477710"/>
                        <a:pt x="390223" y="477315"/>
                      </a:cubicBezTo>
                      <a:cubicBezTo>
                        <a:pt x="390223" y="477623"/>
                        <a:pt x="390267" y="477886"/>
                        <a:pt x="390311" y="478193"/>
                      </a:cubicBezTo>
                      <a:cubicBezTo>
                        <a:pt x="389960" y="478721"/>
                        <a:pt x="389608" y="479291"/>
                        <a:pt x="389301" y="479906"/>
                      </a:cubicBezTo>
                      <a:close/>
                      <a:moveTo>
                        <a:pt x="434231" y="479687"/>
                      </a:moveTo>
                      <a:cubicBezTo>
                        <a:pt x="434801" y="478369"/>
                        <a:pt x="435241" y="477052"/>
                        <a:pt x="435505" y="475646"/>
                      </a:cubicBezTo>
                      <a:cubicBezTo>
                        <a:pt x="435505" y="476876"/>
                        <a:pt x="435723" y="478106"/>
                        <a:pt x="435899" y="479335"/>
                      </a:cubicBezTo>
                      <a:cubicBezTo>
                        <a:pt x="435329" y="479423"/>
                        <a:pt x="434757" y="479555"/>
                        <a:pt x="434187" y="479687"/>
                      </a:cubicBezTo>
                      <a:close/>
                      <a:moveTo>
                        <a:pt x="439984" y="476744"/>
                      </a:moveTo>
                      <a:cubicBezTo>
                        <a:pt x="439984" y="476744"/>
                        <a:pt x="440115" y="476568"/>
                        <a:pt x="440159" y="476525"/>
                      </a:cubicBezTo>
                      <a:cubicBezTo>
                        <a:pt x="440159" y="476525"/>
                        <a:pt x="440159" y="476525"/>
                        <a:pt x="440159" y="476525"/>
                      </a:cubicBezTo>
                      <a:cubicBezTo>
                        <a:pt x="440159" y="476525"/>
                        <a:pt x="440247" y="476612"/>
                        <a:pt x="440291" y="476656"/>
                      </a:cubicBezTo>
                      <a:cubicBezTo>
                        <a:pt x="440291" y="476656"/>
                        <a:pt x="440379" y="476700"/>
                        <a:pt x="440423" y="476744"/>
                      </a:cubicBezTo>
                      <a:cubicBezTo>
                        <a:pt x="440379" y="476788"/>
                        <a:pt x="440335" y="476876"/>
                        <a:pt x="440291" y="476920"/>
                      </a:cubicBezTo>
                      <a:cubicBezTo>
                        <a:pt x="440203" y="476876"/>
                        <a:pt x="440072" y="476832"/>
                        <a:pt x="439984" y="476788"/>
                      </a:cubicBezTo>
                      <a:close/>
                      <a:moveTo>
                        <a:pt x="509376" y="462514"/>
                      </a:moveTo>
                      <a:cubicBezTo>
                        <a:pt x="509113" y="462953"/>
                        <a:pt x="508894" y="463437"/>
                        <a:pt x="508674" y="463920"/>
                      </a:cubicBezTo>
                      <a:cubicBezTo>
                        <a:pt x="508190" y="463612"/>
                        <a:pt x="507664" y="463349"/>
                        <a:pt x="507136" y="463085"/>
                      </a:cubicBezTo>
                      <a:cubicBezTo>
                        <a:pt x="507005" y="462602"/>
                        <a:pt x="506917" y="462119"/>
                        <a:pt x="506742" y="461724"/>
                      </a:cubicBezTo>
                      <a:cubicBezTo>
                        <a:pt x="506742" y="461680"/>
                        <a:pt x="506698" y="461592"/>
                        <a:pt x="506654" y="461548"/>
                      </a:cubicBezTo>
                      <a:cubicBezTo>
                        <a:pt x="506829" y="461285"/>
                        <a:pt x="507049" y="461065"/>
                        <a:pt x="507224" y="460801"/>
                      </a:cubicBezTo>
                      <a:cubicBezTo>
                        <a:pt x="507576" y="460670"/>
                        <a:pt x="507927" y="460582"/>
                        <a:pt x="508234" y="460450"/>
                      </a:cubicBezTo>
                      <a:cubicBezTo>
                        <a:pt x="508542" y="460977"/>
                        <a:pt x="508850" y="461548"/>
                        <a:pt x="509201" y="461987"/>
                      </a:cubicBezTo>
                      <a:cubicBezTo>
                        <a:pt x="509288" y="462119"/>
                        <a:pt x="509376" y="462207"/>
                        <a:pt x="509464" y="462339"/>
                      </a:cubicBezTo>
                      <a:cubicBezTo>
                        <a:pt x="509464" y="462383"/>
                        <a:pt x="509376" y="462426"/>
                        <a:pt x="509332" y="462470"/>
                      </a:cubicBezTo>
                      <a:close/>
                      <a:moveTo>
                        <a:pt x="513417" y="599631"/>
                      </a:moveTo>
                      <a:cubicBezTo>
                        <a:pt x="513329" y="598708"/>
                        <a:pt x="513198" y="597786"/>
                        <a:pt x="512890" y="596907"/>
                      </a:cubicBezTo>
                      <a:cubicBezTo>
                        <a:pt x="512890" y="596907"/>
                        <a:pt x="512890" y="596864"/>
                        <a:pt x="512890" y="596820"/>
                      </a:cubicBezTo>
                      <a:cubicBezTo>
                        <a:pt x="512934" y="596820"/>
                        <a:pt x="513022" y="596776"/>
                        <a:pt x="513066" y="596732"/>
                      </a:cubicBezTo>
                      <a:cubicBezTo>
                        <a:pt x="513417" y="597215"/>
                        <a:pt x="513812" y="597610"/>
                        <a:pt x="514208" y="598049"/>
                      </a:cubicBezTo>
                      <a:cubicBezTo>
                        <a:pt x="513944" y="598576"/>
                        <a:pt x="513637" y="599103"/>
                        <a:pt x="513417" y="599631"/>
                      </a:cubicBezTo>
                      <a:close/>
                      <a:moveTo>
                        <a:pt x="517985" y="462075"/>
                      </a:moveTo>
                      <a:cubicBezTo>
                        <a:pt x="517985" y="462383"/>
                        <a:pt x="517985" y="462690"/>
                        <a:pt x="517941" y="462997"/>
                      </a:cubicBezTo>
                      <a:cubicBezTo>
                        <a:pt x="517589" y="462251"/>
                        <a:pt x="517238" y="461460"/>
                        <a:pt x="517150" y="460626"/>
                      </a:cubicBezTo>
                      <a:cubicBezTo>
                        <a:pt x="516228" y="461592"/>
                        <a:pt x="515437" y="462910"/>
                        <a:pt x="514778" y="464227"/>
                      </a:cubicBezTo>
                      <a:cubicBezTo>
                        <a:pt x="514910" y="463305"/>
                        <a:pt x="514954" y="462383"/>
                        <a:pt x="514910" y="461460"/>
                      </a:cubicBezTo>
                      <a:cubicBezTo>
                        <a:pt x="514910" y="461460"/>
                        <a:pt x="514910" y="461416"/>
                        <a:pt x="514910" y="461372"/>
                      </a:cubicBezTo>
                      <a:cubicBezTo>
                        <a:pt x="515657" y="460801"/>
                        <a:pt x="516404" y="460187"/>
                        <a:pt x="517062" y="459484"/>
                      </a:cubicBezTo>
                      <a:cubicBezTo>
                        <a:pt x="517062" y="459484"/>
                        <a:pt x="517150" y="459484"/>
                        <a:pt x="517194" y="459484"/>
                      </a:cubicBezTo>
                      <a:cubicBezTo>
                        <a:pt x="517194" y="459484"/>
                        <a:pt x="517194" y="459396"/>
                        <a:pt x="517194" y="459352"/>
                      </a:cubicBezTo>
                      <a:cubicBezTo>
                        <a:pt x="517458" y="459089"/>
                        <a:pt x="517677" y="458825"/>
                        <a:pt x="517897" y="458562"/>
                      </a:cubicBezTo>
                      <a:cubicBezTo>
                        <a:pt x="518160" y="458737"/>
                        <a:pt x="518468" y="458957"/>
                        <a:pt x="518731" y="459176"/>
                      </a:cubicBezTo>
                      <a:cubicBezTo>
                        <a:pt x="518424" y="460099"/>
                        <a:pt x="518160" y="461021"/>
                        <a:pt x="518072" y="461987"/>
                      </a:cubicBezTo>
                      <a:close/>
                      <a:moveTo>
                        <a:pt x="520137" y="603188"/>
                      </a:moveTo>
                      <a:cubicBezTo>
                        <a:pt x="519741" y="603188"/>
                        <a:pt x="519390" y="603232"/>
                        <a:pt x="518995" y="603276"/>
                      </a:cubicBezTo>
                      <a:cubicBezTo>
                        <a:pt x="518863" y="603144"/>
                        <a:pt x="518687" y="603012"/>
                        <a:pt x="518556" y="602924"/>
                      </a:cubicBezTo>
                      <a:cubicBezTo>
                        <a:pt x="518775" y="602617"/>
                        <a:pt x="518995" y="602353"/>
                        <a:pt x="519170" y="602046"/>
                      </a:cubicBezTo>
                      <a:cubicBezTo>
                        <a:pt x="519258" y="602134"/>
                        <a:pt x="519302" y="602178"/>
                        <a:pt x="519390" y="602266"/>
                      </a:cubicBezTo>
                      <a:cubicBezTo>
                        <a:pt x="519434" y="602046"/>
                        <a:pt x="519434" y="601783"/>
                        <a:pt x="519478" y="601519"/>
                      </a:cubicBezTo>
                      <a:cubicBezTo>
                        <a:pt x="519785" y="600948"/>
                        <a:pt x="520093" y="600333"/>
                        <a:pt x="520312" y="599674"/>
                      </a:cubicBezTo>
                      <a:cubicBezTo>
                        <a:pt x="520137" y="600860"/>
                        <a:pt x="520049" y="602046"/>
                        <a:pt x="520137" y="603188"/>
                      </a:cubicBezTo>
                      <a:close/>
                      <a:moveTo>
                        <a:pt x="521103" y="432034"/>
                      </a:moveTo>
                      <a:cubicBezTo>
                        <a:pt x="521103" y="432034"/>
                        <a:pt x="521235" y="431990"/>
                        <a:pt x="521279" y="431946"/>
                      </a:cubicBezTo>
                      <a:cubicBezTo>
                        <a:pt x="521630" y="432430"/>
                        <a:pt x="522025" y="432825"/>
                        <a:pt x="522421" y="433264"/>
                      </a:cubicBezTo>
                      <a:cubicBezTo>
                        <a:pt x="522157" y="433791"/>
                        <a:pt x="521850" y="434318"/>
                        <a:pt x="521630" y="434845"/>
                      </a:cubicBezTo>
                      <a:cubicBezTo>
                        <a:pt x="521542" y="433923"/>
                        <a:pt x="521410" y="433000"/>
                        <a:pt x="521103" y="432122"/>
                      </a:cubicBezTo>
                      <a:cubicBezTo>
                        <a:pt x="521103" y="432122"/>
                        <a:pt x="521103" y="432078"/>
                        <a:pt x="521103" y="432034"/>
                      </a:cubicBezTo>
                      <a:close/>
                      <a:moveTo>
                        <a:pt x="522069" y="464095"/>
                      </a:moveTo>
                      <a:cubicBezTo>
                        <a:pt x="522069" y="464095"/>
                        <a:pt x="522025" y="464183"/>
                        <a:pt x="521981" y="464227"/>
                      </a:cubicBezTo>
                      <a:cubicBezTo>
                        <a:pt x="521981" y="464227"/>
                        <a:pt x="521981" y="464227"/>
                        <a:pt x="521937" y="464227"/>
                      </a:cubicBezTo>
                      <a:cubicBezTo>
                        <a:pt x="521762" y="464139"/>
                        <a:pt x="521630" y="464095"/>
                        <a:pt x="521454" y="464008"/>
                      </a:cubicBezTo>
                      <a:cubicBezTo>
                        <a:pt x="521630" y="463876"/>
                        <a:pt x="521850" y="463744"/>
                        <a:pt x="522025" y="463568"/>
                      </a:cubicBezTo>
                      <a:cubicBezTo>
                        <a:pt x="522025" y="463744"/>
                        <a:pt x="522069" y="463920"/>
                        <a:pt x="522113" y="464095"/>
                      </a:cubicBezTo>
                      <a:close/>
                      <a:moveTo>
                        <a:pt x="521235" y="596073"/>
                      </a:moveTo>
                      <a:cubicBezTo>
                        <a:pt x="521454" y="594624"/>
                        <a:pt x="521542" y="593130"/>
                        <a:pt x="521542" y="591637"/>
                      </a:cubicBezTo>
                      <a:cubicBezTo>
                        <a:pt x="522025" y="591154"/>
                        <a:pt x="522464" y="590627"/>
                        <a:pt x="522860" y="590100"/>
                      </a:cubicBezTo>
                      <a:cubicBezTo>
                        <a:pt x="523035" y="589880"/>
                        <a:pt x="523167" y="589617"/>
                        <a:pt x="523299" y="589397"/>
                      </a:cubicBezTo>
                      <a:cubicBezTo>
                        <a:pt x="523299" y="590100"/>
                        <a:pt x="523299" y="590847"/>
                        <a:pt x="523123" y="591505"/>
                      </a:cubicBezTo>
                      <a:cubicBezTo>
                        <a:pt x="523475" y="591330"/>
                        <a:pt x="523826" y="591110"/>
                        <a:pt x="524177" y="590890"/>
                      </a:cubicBezTo>
                      <a:cubicBezTo>
                        <a:pt x="522991" y="592515"/>
                        <a:pt x="521893" y="594184"/>
                        <a:pt x="521191" y="596073"/>
                      </a:cubicBezTo>
                      <a:close/>
                      <a:moveTo>
                        <a:pt x="523606" y="462339"/>
                      </a:moveTo>
                      <a:cubicBezTo>
                        <a:pt x="523606" y="462339"/>
                        <a:pt x="523475" y="462251"/>
                        <a:pt x="523387" y="462251"/>
                      </a:cubicBezTo>
                      <a:cubicBezTo>
                        <a:pt x="523387" y="462207"/>
                        <a:pt x="523475" y="462163"/>
                        <a:pt x="523519" y="462119"/>
                      </a:cubicBezTo>
                      <a:cubicBezTo>
                        <a:pt x="523738" y="461856"/>
                        <a:pt x="523914" y="461592"/>
                        <a:pt x="524133" y="461372"/>
                      </a:cubicBezTo>
                      <a:cubicBezTo>
                        <a:pt x="524133" y="461548"/>
                        <a:pt x="524133" y="461680"/>
                        <a:pt x="524177" y="461856"/>
                      </a:cubicBezTo>
                      <a:cubicBezTo>
                        <a:pt x="523958" y="462031"/>
                        <a:pt x="523782" y="462207"/>
                        <a:pt x="523562" y="462383"/>
                      </a:cubicBezTo>
                      <a:close/>
                      <a:moveTo>
                        <a:pt x="526944" y="604725"/>
                      </a:moveTo>
                      <a:cubicBezTo>
                        <a:pt x="526944" y="604725"/>
                        <a:pt x="526900" y="604330"/>
                        <a:pt x="526856" y="604110"/>
                      </a:cubicBezTo>
                      <a:cubicBezTo>
                        <a:pt x="527120" y="603978"/>
                        <a:pt x="527383" y="603891"/>
                        <a:pt x="527603" y="603759"/>
                      </a:cubicBezTo>
                      <a:cubicBezTo>
                        <a:pt x="527383" y="604066"/>
                        <a:pt x="527164" y="604418"/>
                        <a:pt x="526944" y="604725"/>
                      </a:cubicBezTo>
                      <a:close/>
                      <a:moveTo>
                        <a:pt x="528174" y="594755"/>
                      </a:moveTo>
                      <a:cubicBezTo>
                        <a:pt x="527647" y="595239"/>
                        <a:pt x="527164" y="595766"/>
                        <a:pt x="526681" y="596337"/>
                      </a:cubicBezTo>
                      <a:cubicBezTo>
                        <a:pt x="526593" y="595370"/>
                        <a:pt x="526417" y="594404"/>
                        <a:pt x="526198" y="593438"/>
                      </a:cubicBezTo>
                      <a:cubicBezTo>
                        <a:pt x="526417" y="593789"/>
                        <a:pt x="526549" y="594184"/>
                        <a:pt x="526769" y="594580"/>
                      </a:cubicBezTo>
                      <a:cubicBezTo>
                        <a:pt x="527076" y="593921"/>
                        <a:pt x="527383" y="593262"/>
                        <a:pt x="527691" y="592603"/>
                      </a:cubicBezTo>
                      <a:cubicBezTo>
                        <a:pt x="527779" y="592779"/>
                        <a:pt x="527911" y="592911"/>
                        <a:pt x="527998" y="593130"/>
                      </a:cubicBezTo>
                      <a:cubicBezTo>
                        <a:pt x="528569" y="592164"/>
                        <a:pt x="528965" y="591022"/>
                        <a:pt x="529272" y="589836"/>
                      </a:cubicBezTo>
                      <a:cubicBezTo>
                        <a:pt x="529272" y="590056"/>
                        <a:pt x="529272" y="590276"/>
                        <a:pt x="529228" y="590495"/>
                      </a:cubicBezTo>
                      <a:cubicBezTo>
                        <a:pt x="529360" y="590407"/>
                        <a:pt x="529535" y="590319"/>
                        <a:pt x="529667" y="590232"/>
                      </a:cubicBezTo>
                      <a:cubicBezTo>
                        <a:pt x="529755" y="590803"/>
                        <a:pt x="529799" y="591374"/>
                        <a:pt x="529931" y="591945"/>
                      </a:cubicBezTo>
                      <a:cubicBezTo>
                        <a:pt x="529931" y="591945"/>
                        <a:pt x="529931" y="591945"/>
                        <a:pt x="529887" y="591945"/>
                      </a:cubicBezTo>
                      <a:cubicBezTo>
                        <a:pt x="529887" y="591945"/>
                        <a:pt x="529931" y="591945"/>
                        <a:pt x="529931" y="591945"/>
                      </a:cubicBezTo>
                      <a:cubicBezTo>
                        <a:pt x="529975" y="592296"/>
                        <a:pt x="530063" y="592647"/>
                        <a:pt x="530107" y="592955"/>
                      </a:cubicBezTo>
                      <a:cubicBezTo>
                        <a:pt x="530282" y="592779"/>
                        <a:pt x="530458" y="592559"/>
                        <a:pt x="530677" y="592384"/>
                      </a:cubicBezTo>
                      <a:cubicBezTo>
                        <a:pt x="530809" y="592472"/>
                        <a:pt x="530941" y="592559"/>
                        <a:pt x="531117" y="592647"/>
                      </a:cubicBezTo>
                      <a:cubicBezTo>
                        <a:pt x="530063" y="593262"/>
                        <a:pt x="529052" y="593965"/>
                        <a:pt x="528174" y="594799"/>
                      </a:cubicBezTo>
                      <a:close/>
                      <a:moveTo>
                        <a:pt x="535201" y="439940"/>
                      </a:moveTo>
                      <a:cubicBezTo>
                        <a:pt x="535201" y="439940"/>
                        <a:pt x="535157" y="439545"/>
                        <a:pt x="535113" y="439325"/>
                      </a:cubicBezTo>
                      <a:cubicBezTo>
                        <a:pt x="535377" y="439193"/>
                        <a:pt x="535640" y="439105"/>
                        <a:pt x="535860" y="438974"/>
                      </a:cubicBezTo>
                      <a:cubicBezTo>
                        <a:pt x="535640" y="439281"/>
                        <a:pt x="535421" y="439632"/>
                        <a:pt x="535201" y="439940"/>
                      </a:cubicBezTo>
                      <a:close/>
                      <a:moveTo>
                        <a:pt x="536695" y="601212"/>
                      </a:moveTo>
                      <a:cubicBezTo>
                        <a:pt x="536695" y="601212"/>
                        <a:pt x="536431" y="601387"/>
                        <a:pt x="536299" y="601431"/>
                      </a:cubicBezTo>
                      <a:cubicBezTo>
                        <a:pt x="536738" y="600685"/>
                        <a:pt x="537133" y="599894"/>
                        <a:pt x="537441" y="599103"/>
                      </a:cubicBezTo>
                      <a:cubicBezTo>
                        <a:pt x="537529" y="599147"/>
                        <a:pt x="537617" y="599191"/>
                        <a:pt x="537705" y="599235"/>
                      </a:cubicBezTo>
                      <a:cubicBezTo>
                        <a:pt x="537353" y="599894"/>
                        <a:pt x="537002" y="600509"/>
                        <a:pt x="536738" y="601212"/>
                      </a:cubicBezTo>
                      <a:close/>
                      <a:moveTo>
                        <a:pt x="541965" y="605691"/>
                      </a:moveTo>
                      <a:cubicBezTo>
                        <a:pt x="541965" y="605691"/>
                        <a:pt x="541965" y="605603"/>
                        <a:pt x="541965" y="605560"/>
                      </a:cubicBezTo>
                      <a:cubicBezTo>
                        <a:pt x="541965" y="605560"/>
                        <a:pt x="541965" y="605560"/>
                        <a:pt x="541965" y="605560"/>
                      </a:cubicBezTo>
                      <a:cubicBezTo>
                        <a:pt x="541965" y="605560"/>
                        <a:pt x="541965" y="605647"/>
                        <a:pt x="541965" y="605647"/>
                      </a:cubicBezTo>
                      <a:close/>
                      <a:moveTo>
                        <a:pt x="544512" y="436646"/>
                      </a:moveTo>
                      <a:cubicBezTo>
                        <a:pt x="544775" y="436207"/>
                        <a:pt x="544951" y="435767"/>
                        <a:pt x="545171" y="435284"/>
                      </a:cubicBezTo>
                      <a:cubicBezTo>
                        <a:pt x="545303" y="435196"/>
                        <a:pt x="545479" y="435109"/>
                        <a:pt x="545610" y="435021"/>
                      </a:cubicBezTo>
                      <a:cubicBezTo>
                        <a:pt x="545347" y="435460"/>
                        <a:pt x="545127" y="435943"/>
                        <a:pt x="544907" y="436426"/>
                      </a:cubicBezTo>
                      <a:cubicBezTo>
                        <a:pt x="544775" y="436514"/>
                        <a:pt x="544643" y="436602"/>
                        <a:pt x="544512" y="436646"/>
                      </a:cubicBezTo>
                      <a:close/>
                      <a:moveTo>
                        <a:pt x="545391" y="599016"/>
                      </a:moveTo>
                      <a:cubicBezTo>
                        <a:pt x="545303" y="598533"/>
                        <a:pt x="545171" y="598005"/>
                        <a:pt x="545039" y="597522"/>
                      </a:cubicBezTo>
                      <a:cubicBezTo>
                        <a:pt x="545039" y="597522"/>
                        <a:pt x="545039" y="597478"/>
                        <a:pt x="545039" y="597435"/>
                      </a:cubicBezTo>
                      <a:cubicBezTo>
                        <a:pt x="545083" y="597435"/>
                        <a:pt x="545171" y="597391"/>
                        <a:pt x="545215" y="597347"/>
                      </a:cubicBezTo>
                      <a:cubicBezTo>
                        <a:pt x="545479" y="597698"/>
                        <a:pt x="545741" y="598005"/>
                        <a:pt x="546005" y="598313"/>
                      </a:cubicBezTo>
                      <a:cubicBezTo>
                        <a:pt x="545785" y="598533"/>
                        <a:pt x="545566" y="598752"/>
                        <a:pt x="545347" y="599016"/>
                      </a:cubicBezTo>
                      <a:close/>
                      <a:moveTo>
                        <a:pt x="549519" y="393912"/>
                      </a:moveTo>
                      <a:cubicBezTo>
                        <a:pt x="549519" y="393297"/>
                        <a:pt x="549431" y="392727"/>
                        <a:pt x="549343" y="392112"/>
                      </a:cubicBezTo>
                      <a:cubicBezTo>
                        <a:pt x="549607" y="391980"/>
                        <a:pt x="549871" y="391848"/>
                        <a:pt x="550089" y="391672"/>
                      </a:cubicBezTo>
                      <a:cubicBezTo>
                        <a:pt x="549827" y="392375"/>
                        <a:pt x="549651" y="393122"/>
                        <a:pt x="549519" y="393912"/>
                      </a:cubicBezTo>
                      <a:close/>
                      <a:moveTo>
                        <a:pt x="550177" y="440862"/>
                      </a:moveTo>
                      <a:cubicBezTo>
                        <a:pt x="550177" y="440862"/>
                        <a:pt x="550177" y="440774"/>
                        <a:pt x="550177" y="440730"/>
                      </a:cubicBezTo>
                      <a:cubicBezTo>
                        <a:pt x="550177" y="440730"/>
                        <a:pt x="550177" y="440730"/>
                        <a:pt x="550177" y="440730"/>
                      </a:cubicBezTo>
                      <a:cubicBezTo>
                        <a:pt x="550177" y="440730"/>
                        <a:pt x="550177" y="440818"/>
                        <a:pt x="550177" y="440818"/>
                      </a:cubicBezTo>
                      <a:close/>
                      <a:moveTo>
                        <a:pt x="552461" y="605252"/>
                      </a:moveTo>
                      <a:cubicBezTo>
                        <a:pt x="552023" y="604505"/>
                        <a:pt x="551583" y="603759"/>
                        <a:pt x="551012" y="603100"/>
                      </a:cubicBezTo>
                      <a:cubicBezTo>
                        <a:pt x="551099" y="602968"/>
                        <a:pt x="551187" y="602793"/>
                        <a:pt x="551275" y="602661"/>
                      </a:cubicBezTo>
                      <a:cubicBezTo>
                        <a:pt x="551363" y="602749"/>
                        <a:pt x="551407" y="602793"/>
                        <a:pt x="551495" y="602880"/>
                      </a:cubicBezTo>
                      <a:cubicBezTo>
                        <a:pt x="551539" y="602661"/>
                        <a:pt x="551539" y="602397"/>
                        <a:pt x="551583" y="602134"/>
                      </a:cubicBezTo>
                      <a:cubicBezTo>
                        <a:pt x="551891" y="601563"/>
                        <a:pt x="552197" y="600948"/>
                        <a:pt x="552417" y="600289"/>
                      </a:cubicBezTo>
                      <a:cubicBezTo>
                        <a:pt x="552153" y="601958"/>
                        <a:pt x="552109" y="603671"/>
                        <a:pt x="552417" y="605252"/>
                      </a:cubicBezTo>
                      <a:close/>
                      <a:moveTo>
                        <a:pt x="553251" y="432649"/>
                      </a:moveTo>
                      <a:cubicBezTo>
                        <a:pt x="553251" y="432649"/>
                        <a:pt x="553383" y="432605"/>
                        <a:pt x="553427" y="432561"/>
                      </a:cubicBezTo>
                      <a:cubicBezTo>
                        <a:pt x="553603" y="432957"/>
                        <a:pt x="553867" y="433308"/>
                        <a:pt x="554087" y="433659"/>
                      </a:cubicBezTo>
                      <a:cubicBezTo>
                        <a:pt x="553911" y="433835"/>
                        <a:pt x="553735" y="434011"/>
                        <a:pt x="553603" y="434186"/>
                      </a:cubicBezTo>
                      <a:cubicBezTo>
                        <a:pt x="553515" y="433703"/>
                        <a:pt x="553383" y="433176"/>
                        <a:pt x="553251" y="432693"/>
                      </a:cubicBezTo>
                      <a:cubicBezTo>
                        <a:pt x="553251" y="432693"/>
                        <a:pt x="553251" y="432649"/>
                        <a:pt x="553251" y="432605"/>
                      </a:cubicBezTo>
                      <a:close/>
                      <a:moveTo>
                        <a:pt x="553383" y="596644"/>
                      </a:moveTo>
                      <a:cubicBezTo>
                        <a:pt x="553515" y="595941"/>
                        <a:pt x="553471" y="595195"/>
                        <a:pt x="553515" y="594492"/>
                      </a:cubicBezTo>
                      <a:cubicBezTo>
                        <a:pt x="554263" y="593921"/>
                        <a:pt x="554921" y="593350"/>
                        <a:pt x="555491" y="592735"/>
                      </a:cubicBezTo>
                      <a:cubicBezTo>
                        <a:pt x="554657" y="593965"/>
                        <a:pt x="553867" y="595239"/>
                        <a:pt x="553383" y="596644"/>
                      </a:cubicBezTo>
                      <a:close/>
                      <a:moveTo>
                        <a:pt x="558303" y="405156"/>
                      </a:moveTo>
                      <a:cubicBezTo>
                        <a:pt x="558303" y="405156"/>
                        <a:pt x="558083" y="405375"/>
                        <a:pt x="557951" y="405463"/>
                      </a:cubicBezTo>
                      <a:cubicBezTo>
                        <a:pt x="557951" y="405068"/>
                        <a:pt x="557995" y="404716"/>
                        <a:pt x="558039" y="404321"/>
                      </a:cubicBezTo>
                      <a:cubicBezTo>
                        <a:pt x="558171" y="404321"/>
                        <a:pt x="558259" y="404321"/>
                        <a:pt x="558391" y="404321"/>
                      </a:cubicBezTo>
                      <a:cubicBezTo>
                        <a:pt x="558391" y="404585"/>
                        <a:pt x="558347" y="404848"/>
                        <a:pt x="558347" y="405112"/>
                      </a:cubicBezTo>
                      <a:close/>
                      <a:moveTo>
                        <a:pt x="559971" y="413325"/>
                      </a:moveTo>
                      <a:cubicBezTo>
                        <a:pt x="559971" y="413325"/>
                        <a:pt x="560147" y="413325"/>
                        <a:pt x="560235" y="413325"/>
                      </a:cubicBezTo>
                      <a:cubicBezTo>
                        <a:pt x="560235" y="413325"/>
                        <a:pt x="560279" y="413413"/>
                        <a:pt x="560323" y="413413"/>
                      </a:cubicBezTo>
                      <a:cubicBezTo>
                        <a:pt x="560279" y="414335"/>
                        <a:pt x="560235" y="415257"/>
                        <a:pt x="560323" y="416135"/>
                      </a:cubicBezTo>
                      <a:cubicBezTo>
                        <a:pt x="560059" y="416135"/>
                        <a:pt x="559795" y="416135"/>
                        <a:pt x="559533" y="416135"/>
                      </a:cubicBezTo>
                      <a:cubicBezTo>
                        <a:pt x="559709" y="415169"/>
                        <a:pt x="559883" y="414247"/>
                        <a:pt x="559927" y="413237"/>
                      </a:cubicBezTo>
                      <a:close/>
                      <a:moveTo>
                        <a:pt x="559971" y="459703"/>
                      </a:moveTo>
                      <a:cubicBezTo>
                        <a:pt x="559621" y="459835"/>
                        <a:pt x="559269" y="460055"/>
                        <a:pt x="558961" y="460231"/>
                      </a:cubicBezTo>
                      <a:cubicBezTo>
                        <a:pt x="559313" y="459352"/>
                        <a:pt x="559621" y="458430"/>
                        <a:pt x="559839" y="457508"/>
                      </a:cubicBezTo>
                      <a:cubicBezTo>
                        <a:pt x="560059" y="458210"/>
                        <a:pt x="560279" y="458869"/>
                        <a:pt x="560587" y="459528"/>
                      </a:cubicBezTo>
                      <a:cubicBezTo>
                        <a:pt x="560367" y="459616"/>
                        <a:pt x="560147" y="459660"/>
                        <a:pt x="559971" y="459747"/>
                      </a:cubicBezTo>
                      <a:close/>
                      <a:moveTo>
                        <a:pt x="560719" y="440423"/>
                      </a:moveTo>
                      <a:cubicBezTo>
                        <a:pt x="560279" y="439676"/>
                        <a:pt x="559839" y="438930"/>
                        <a:pt x="559269" y="438271"/>
                      </a:cubicBezTo>
                      <a:cubicBezTo>
                        <a:pt x="559357" y="438139"/>
                        <a:pt x="559445" y="437963"/>
                        <a:pt x="559533" y="437832"/>
                      </a:cubicBezTo>
                      <a:cubicBezTo>
                        <a:pt x="559577" y="437919"/>
                        <a:pt x="559665" y="437963"/>
                        <a:pt x="559752" y="438051"/>
                      </a:cubicBezTo>
                      <a:cubicBezTo>
                        <a:pt x="559795" y="437832"/>
                        <a:pt x="559795" y="437568"/>
                        <a:pt x="559839" y="437305"/>
                      </a:cubicBezTo>
                      <a:cubicBezTo>
                        <a:pt x="560147" y="436734"/>
                        <a:pt x="560455" y="436119"/>
                        <a:pt x="560675" y="435460"/>
                      </a:cubicBezTo>
                      <a:cubicBezTo>
                        <a:pt x="560411" y="437129"/>
                        <a:pt x="560367" y="438842"/>
                        <a:pt x="560675" y="440423"/>
                      </a:cubicBezTo>
                      <a:close/>
                      <a:moveTo>
                        <a:pt x="561685" y="431859"/>
                      </a:moveTo>
                      <a:cubicBezTo>
                        <a:pt x="561773" y="431288"/>
                        <a:pt x="561773" y="430717"/>
                        <a:pt x="561817" y="430102"/>
                      </a:cubicBezTo>
                      <a:cubicBezTo>
                        <a:pt x="561991" y="430234"/>
                        <a:pt x="562211" y="430365"/>
                        <a:pt x="562387" y="430453"/>
                      </a:cubicBezTo>
                      <a:cubicBezTo>
                        <a:pt x="562167" y="430892"/>
                        <a:pt x="561904" y="431332"/>
                        <a:pt x="561685" y="431815"/>
                      </a:cubicBezTo>
                      <a:close/>
                      <a:moveTo>
                        <a:pt x="564627" y="426764"/>
                      </a:moveTo>
                      <a:cubicBezTo>
                        <a:pt x="564539" y="426237"/>
                        <a:pt x="564407" y="425754"/>
                        <a:pt x="564275" y="425315"/>
                      </a:cubicBezTo>
                      <a:cubicBezTo>
                        <a:pt x="564539" y="425622"/>
                        <a:pt x="564803" y="425930"/>
                        <a:pt x="564979" y="426237"/>
                      </a:cubicBezTo>
                      <a:cubicBezTo>
                        <a:pt x="564847" y="426413"/>
                        <a:pt x="564759" y="426588"/>
                        <a:pt x="564627" y="426764"/>
                      </a:cubicBezTo>
                      <a:close/>
                      <a:moveTo>
                        <a:pt x="570600" y="597874"/>
                      </a:moveTo>
                      <a:cubicBezTo>
                        <a:pt x="570469" y="597610"/>
                        <a:pt x="570337" y="597347"/>
                        <a:pt x="570205" y="597083"/>
                      </a:cubicBezTo>
                      <a:cubicBezTo>
                        <a:pt x="570337" y="596380"/>
                        <a:pt x="570381" y="595634"/>
                        <a:pt x="570425" y="594887"/>
                      </a:cubicBezTo>
                      <a:cubicBezTo>
                        <a:pt x="570556" y="594887"/>
                        <a:pt x="570644" y="594887"/>
                        <a:pt x="570775" y="594887"/>
                      </a:cubicBezTo>
                      <a:cubicBezTo>
                        <a:pt x="570688" y="595853"/>
                        <a:pt x="570688" y="596776"/>
                        <a:pt x="570775" y="597742"/>
                      </a:cubicBezTo>
                      <a:cubicBezTo>
                        <a:pt x="570863" y="598313"/>
                        <a:pt x="570951" y="598884"/>
                        <a:pt x="571083" y="599455"/>
                      </a:cubicBezTo>
                      <a:cubicBezTo>
                        <a:pt x="570951" y="598928"/>
                        <a:pt x="570775" y="598401"/>
                        <a:pt x="570600" y="597918"/>
                      </a:cubicBezTo>
                      <a:close/>
                      <a:moveTo>
                        <a:pt x="571610" y="603056"/>
                      </a:moveTo>
                      <a:cubicBezTo>
                        <a:pt x="571610" y="602134"/>
                        <a:pt x="571523" y="601168"/>
                        <a:pt x="571303" y="600245"/>
                      </a:cubicBezTo>
                      <a:cubicBezTo>
                        <a:pt x="571435" y="600816"/>
                        <a:pt x="571610" y="601431"/>
                        <a:pt x="571830" y="602002"/>
                      </a:cubicBezTo>
                      <a:cubicBezTo>
                        <a:pt x="571742" y="602353"/>
                        <a:pt x="571654" y="602705"/>
                        <a:pt x="571610" y="603056"/>
                      </a:cubicBezTo>
                      <a:close/>
                      <a:moveTo>
                        <a:pt x="580087" y="437217"/>
                      </a:moveTo>
                      <a:cubicBezTo>
                        <a:pt x="579999" y="437568"/>
                        <a:pt x="579911" y="437919"/>
                        <a:pt x="579867" y="438271"/>
                      </a:cubicBezTo>
                      <a:cubicBezTo>
                        <a:pt x="579867" y="437349"/>
                        <a:pt x="579779" y="436382"/>
                        <a:pt x="579559" y="435460"/>
                      </a:cubicBezTo>
                      <a:cubicBezTo>
                        <a:pt x="579691" y="436031"/>
                        <a:pt x="579867" y="436646"/>
                        <a:pt x="580087" y="437217"/>
                      </a:cubicBezTo>
                      <a:close/>
                      <a:moveTo>
                        <a:pt x="576661" y="485484"/>
                      </a:moveTo>
                      <a:cubicBezTo>
                        <a:pt x="576793" y="485045"/>
                        <a:pt x="576925" y="484650"/>
                        <a:pt x="577012" y="484210"/>
                      </a:cubicBezTo>
                      <a:cubicBezTo>
                        <a:pt x="577276" y="484079"/>
                        <a:pt x="577539" y="483903"/>
                        <a:pt x="577803" y="483771"/>
                      </a:cubicBezTo>
                      <a:cubicBezTo>
                        <a:pt x="577407" y="484342"/>
                        <a:pt x="577012" y="484913"/>
                        <a:pt x="576661" y="485484"/>
                      </a:cubicBezTo>
                      <a:close/>
                      <a:moveTo>
                        <a:pt x="578681" y="430102"/>
                      </a:moveTo>
                      <a:cubicBezTo>
                        <a:pt x="578681" y="430102"/>
                        <a:pt x="578901" y="430102"/>
                        <a:pt x="579033" y="430102"/>
                      </a:cubicBezTo>
                      <a:cubicBezTo>
                        <a:pt x="578945" y="431068"/>
                        <a:pt x="578945" y="431990"/>
                        <a:pt x="579033" y="432957"/>
                      </a:cubicBezTo>
                      <a:cubicBezTo>
                        <a:pt x="579121" y="433527"/>
                        <a:pt x="579208" y="434098"/>
                        <a:pt x="579340" y="434669"/>
                      </a:cubicBezTo>
                      <a:cubicBezTo>
                        <a:pt x="579208" y="434142"/>
                        <a:pt x="579033" y="433615"/>
                        <a:pt x="578857" y="433132"/>
                      </a:cubicBezTo>
                      <a:cubicBezTo>
                        <a:pt x="578725" y="432869"/>
                        <a:pt x="578593" y="432605"/>
                        <a:pt x="578461" y="432342"/>
                      </a:cubicBezTo>
                      <a:cubicBezTo>
                        <a:pt x="578593" y="431595"/>
                        <a:pt x="578637" y="430892"/>
                        <a:pt x="578681" y="430146"/>
                      </a:cubicBezTo>
                      <a:close/>
                      <a:moveTo>
                        <a:pt x="579691" y="616847"/>
                      </a:moveTo>
                      <a:cubicBezTo>
                        <a:pt x="579867" y="616012"/>
                        <a:pt x="579999" y="615178"/>
                        <a:pt x="580043" y="614343"/>
                      </a:cubicBezTo>
                      <a:cubicBezTo>
                        <a:pt x="580131" y="614914"/>
                        <a:pt x="580262" y="615485"/>
                        <a:pt x="580350" y="616056"/>
                      </a:cubicBezTo>
                      <a:cubicBezTo>
                        <a:pt x="580350" y="616056"/>
                        <a:pt x="580394" y="616012"/>
                        <a:pt x="580438" y="615968"/>
                      </a:cubicBezTo>
                      <a:cubicBezTo>
                        <a:pt x="580438" y="616056"/>
                        <a:pt x="580438" y="616188"/>
                        <a:pt x="580438" y="616276"/>
                      </a:cubicBezTo>
                      <a:cubicBezTo>
                        <a:pt x="580175" y="616451"/>
                        <a:pt x="579911" y="616627"/>
                        <a:pt x="579647" y="616803"/>
                      </a:cubicBezTo>
                      <a:close/>
                      <a:moveTo>
                        <a:pt x="581580" y="602529"/>
                      </a:moveTo>
                      <a:cubicBezTo>
                        <a:pt x="581404" y="602837"/>
                        <a:pt x="581229" y="603144"/>
                        <a:pt x="581097" y="603495"/>
                      </a:cubicBezTo>
                      <a:cubicBezTo>
                        <a:pt x="580614" y="603759"/>
                        <a:pt x="580131" y="604022"/>
                        <a:pt x="579691" y="604374"/>
                      </a:cubicBezTo>
                      <a:cubicBezTo>
                        <a:pt x="579516" y="603451"/>
                        <a:pt x="579296" y="602573"/>
                        <a:pt x="578945" y="601783"/>
                      </a:cubicBezTo>
                      <a:cubicBezTo>
                        <a:pt x="578813" y="601519"/>
                        <a:pt x="578681" y="601212"/>
                        <a:pt x="578549" y="600948"/>
                      </a:cubicBezTo>
                      <a:cubicBezTo>
                        <a:pt x="578637" y="600509"/>
                        <a:pt x="578725" y="600070"/>
                        <a:pt x="578725" y="599587"/>
                      </a:cubicBezTo>
                      <a:cubicBezTo>
                        <a:pt x="579252" y="600114"/>
                        <a:pt x="579823" y="600641"/>
                        <a:pt x="580438" y="601036"/>
                      </a:cubicBezTo>
                      <a:cubicBezTo>
                        <a:pt x="580921" y="601387"/>
                        <a:pt x="581448" y="601695"/>
                        <a:pt x="581975" y="602002"/>
                      </a:cubicBezTo>
                      <a:cubicBezTo>
                        <a:pt x="581843" y="602178"/>
                        <a:pt x="581712" y="602353"/>
                        <a:pt x="581580" y="602529"/>
                      </a:cubicBezTo>
                      <a:close/>
                      <a:moveTo>
                        <a:pt x="581448" y="485221"/>
                      </a:moveTo>
                      <a:cubicBezTo>
                        <a:pt x="581799" y="484386"/>
                        <a:pt x="582151" y="483552"/>
                        <a:pt x="582458" y="482717"/>
                      </a:cubicBezTo>
                      <a:cubicBezTo>
                        <a:pt x="582678" y="482541"/>
                        <a:pt x="582941" y="482366"/>
                        <a:pt x="583161" y="482190"/>
                      </a:cubicBezTo>
                      <a:cubicBezTo>
                        <a:pt x="583249" y="483025"/>
                        <a:pt x="583381" y="483859"/>
                        <a:pt x="583512" y="484694"/>
                      </a:cubicBezTo>
                      <a:cubicBezTo>
                        <a:pt x="582810" y="484825"/>
                        <a:pt x="582107" y="485001"/>
                        <a:pt x="581448" y="485221"/>
                      </a:cubicBezTo>
                      <a:close/>
                      <a:moveTo>
                        <a:pt x="589354" y="438710"/>
                      </a:moveTo>
                      <a:cubicBezTo>
                        <a:pt x="588870" y="438974"/>
                        <a:pt x="588387" y="439237"/>
                        <a:pt x="587948" y="439588"/>
                      </a:cubicBezTo>
                      <a:cubicBezTo>
                        <a:pt x="587772" y="438710"/>
                        <a:pt x="587553" y="437788"/>
                        <a:pt x="587202" y="436997"/>
                      </a:cubicBezTo>
                      <a:cubicBezTo>
                        <a:pt x="587070" y="436734"/>
                        <a:pt x="586938" y="436426"/>
                        <a:pt x="586806" y="436163"/>
                      </a:cubicBezTo>
                      <a:cubicBezTo>
                        <a:pt x="586894" y="435723"/>
                        <a:pt x="586982" y="435284"/>
                        <a:pt x="586982" y="434801"/>
                      </a:cubicBezTo>
                      <a:cubicBezTo>
                        <a:pt x="587509" y="435328"/>
                        <a:pt x="588080" y="435855"/>
                        <a:pt x="588695" y="436251"/>
                      </a:cubicBezTo>
                      <a:cubicBezTo>
                        <a:pt x="589178" y="436602"/>
                        <a:pt x="589705" y="436909"/>
                        <a:pt x="590232" y="437217"/>
                      </a:cubicBezTo>
                      <a:cubicBezTo>
                        <a:pt x="590100" y="437392"/>
                        <a:pt x="589968" y="437568"/>
                        <a:pt x="589837" y="437744"/>
                      </a:cubicBezTo>
                      <a:cubicBezTo>
                        <a:pt x="589661" y="438051"/>
                        <a:pt x="589485" y="438359"/>
                        <a:pt x="589354" y="438710"/>
                      </a:cubicBezTo>
                      <a:close/>
                      <a:moveTo>
                        <a:pt x="590276" y="494092"/>
                      </a:moveTo>
                      <a:cubicBezTo>
                        <a:pt x="590276" y="494092"/>
                        <a:pt x="590056" y="494224"/>
                        <a:pt x="589924" y="494312"/>
                      </a:cubicBezTo>
                      <a:cubicBezTo>
                        <a:pt x="589924" y="494312"/>
                        <a:pt x="589924" y="494312"/>
                        <a:pt x="589924" y="494312"/>
                      </a:cubicBezTo>
                      <a:cubicBezTo>
                        <a:pt x="590320" y="493653"/>
                        <a:pt x="590627" y="492994"/>
                        <a:pt x="590891" y="492292"/>
                      </a:cubicBezTo>
                      <a:cubicBezTo>
                        <a:pt x="590935" y="492248"/>
                        <a:pt x="591022" y="492160"/>
                        <a:pt x="591066" y="492116"/>
                      </a:cubicBezTo>
                      <a:cubicBezTo>
                        <a:pt x="591110" y="492116"/>
                        <a:pt x="591198" y="492160"/>
                        <a:pt x="591242" y="492204"/>
                      </a:cubicBezTo>
                      <a:cubicBezTo>
                        <a:pt x="590891" y="492863"/>
                        <a:pt x="590539" y="493477"/>
                        <a:pt x="590276" y="494180"/>
                      </a:cubicBezTo>
                      <a:close/>
                      <a:moveTo>
                        <a:pt x="595546" y="498572"/>
                      </a:moveTo>
                      <a:cubicBezTo>
                        <a:pt x="595546" y="498572"/>
                        <a:pt x="595546" y="498484"/>
                        <a:pt x="595546" y="498440"/>
                      </a:cubicBezTo>
                      <a:cubicBezTo>
                        <a:pt x="595546" y="498440"/>
                        <a:pt x="595546" y="498440"/>
                        <a:pt x="595546" y="498440"/>
                      </a:cubicBezTo>
                      <a:cubicBezTo>
                        <a:pt x="595546" y="498440"/>
                        <a:pt x="595546" y="498528"/>
                        <a:pt x="595546" y="498528"/>
                      </a:cubicBezTo>
                      <a:close/>
                      <a:moveTo>
                        <a:pt x="596908" y="460055"/>
                      </a:moveTo>
                      <a:cubicBezTo>
                        <a:pt x="596908" y="460055"/>
                        <a:pt x="596820" y="460099"/>
                        <a:pt x="596776" y="460143"/>
                      </a:cubicBezTo>
                      <a:cubicBezTo>
                        <a:pt x="596776" y="459835"/>
                        <a:pt x="596776" y="459572"/>
                        <a:pt x="596732" y="459264"/>
                      </a:cubicBezTo>
                      <a:cubicBezTo>
                        <a:pt x="596952" y="459045"/>
                        <a:pt x="597127" y="458781"/>
                        <a:pt x="597347" y="458562"/>
                      </a:cubicBezTo>
                      <a:cubicBezTo>
                        <a:pt x="597171" y="459045"/>
                        <a:pt x="597040" y="459572"/>
                        <a:pt x="596908" y="460055"/>
                      </a:cubicBezTo>
                      <a:close/>
                      <a:moveTo>
                        <a:pt x="598972" y="491896"/>
                      </a:moveTo>
                      <a:cubicBezTo>
                        <a:pt x="598884" y="491413"/>
                        <a:pt x="598752" y="490886"/>
                        <a:pt x="598620" y="490403"/>
                      </a:cubicBezTo>
                      <a:cubicBezTo>
                        <a:pt x="598620" y="490403"/>
                        <a:pt x="598620" y="490359"/>
                        <a:pt x="598620" y="490315"/>
                      </a:cubicBezTo>
                      <a:cubicBezTo>
                        <a:pt x="598664" y="490315"/>
                        <a:pt x="598752" y="490271"/>
                        <a:pt x="598796" y="490227"/>
                      </a:cubicBezTo>
                      <a:cubicBezTo>
                        <a:pt x="599060" y="490579"/>
                        <a:pt x="599323" y="490886"/>
                        <a:pt x="599587" y="491194"/>
                      </a:cubicBezTo>
                      <a:cubicBezTo>
                        <a:pt x="599367" y="491413"/>
                        <a:pt x="599148" y="491633"/>
                        <a:pt x="598928" y="491896"/>
                      </a:cubicBezTo>
                      <a:close/>
                      <a:moveTo>
                        <a:pt x="606043" y="498133"/>
                      </a:moveTo>
                      <a:cubicBezTo>
                        <a:pt x="605604" y="497386"/>
                        <a:pt x="605164" y="496640"/>
                        <a:pt x="604594" y="495981"/>
                      </a:cubicBezTo>
                      <a:cubicBezTo>
                        <a:pt x="604682" y="495849"/>
                        <a:pt x="604770" y="495673"/>
                        <a:pt x="604857" y="495542"/>
                      </a:cubicBezTo>
                      <a:cubicBezTo>
                        <a:pt x="604901" y="495629"/>
                        <a:pt x="604989" y="495673"/>
                        <a:pt x="605076" y="495761"/>
                      </a:cubicBezTo>
                      <a:cubicBezTo>
                        <a:pt x="605120" y="495542"/>
                        <a:pt x="605120" y="495278"/>
                        <a:pt x="605164" y="495015"/>
                      </a:cubicBezTo>
                      <a:cubicBezTo>
                        <a:pt x="605472" y="494444"/>
                        <a:pt x="605780" y="493829"/>
                        <a:pt x="605999" y="493170"/>
                      </a:cubicBezTo>
                      <a:cubicBezTo>
                        <a:pt x="605736" y="494839"/>
                        <a:pt x="605692" y="496552"/>
                        <a:pt x="605999" y="498133"/>
                      </a:cubicBezTo>
                      <a:close/>
                      <a:moveTo>
                        <a:pt x="605208" y="477096"/>
                      </a:moveTo>
                      <a:cubicBezTo>
                        <a:pt x="605208" y="476744"/>
                        <a:pt x="605164" y="476349"/>
                        <a:pt x="605076" y="476041"/>
                      </a:cubicBezTo>
                      <a:cubicBezTo>
                        <a:pt x="604989" y="475646"/>
                        <a:pt x="604857" y="475251"/>
                        <a:pt x="604770" y="474812"/>
                      </a:cubicBezTo>
                      <a:cubicBezTo>
                        <a:pt x="605076" y="473582"/>
                        <a:pt x="605252" y="472352"/>
                        <a:pt x="605296" y="471035"/>
                      </a:cubicBezTo>
                      <a:cubicBezTo>
                        <a:pt x="605384" y="471035"/>
                        <a:pt x="605472" y="471035"/>
                        <a:pt x="605560" y="471035"/>
                      </a:cubicBezTo>
                      <a:cubicBezTo>
                        <a:pt x="605560" y="471035"/>
                        <a:pt x="605604" y="471122"/>
                        <a:pt x="605648" y="471122"/>
                      </a:cubicBezTo>
                      <a:cubicBezTo>
                        <a:pt x="605604" y="472045"/>
                        <a:pt x="605560" y="472967"/>
                        <a:pt x="605648" y="473846"/>
                      </a:cubicBezTo>
                      <a:cubicBezTo>
                        <a:pt x="605736" y="474548"/>
                        <a:pt x="605868" y="475251"/>
                        <a:pt x="606043" y="475954"/>
                      </a:cubicBezTo>
                      <a:cubicBezTo>
                        <a:pt x="605736" y="476305"/>
                        <a:pt x="605472" y="476656"/>
                        <a:pt x="605208" y="477008"/>
                      </a:cubicBezTo>
                      <a:close/>
                      <a:moveTo>
                        <a:pt x="606966" y="489525"/>
                      </a:moveTo>
                      <a:cubicBezTo>
                        <a:pt x="607184" y="488075"/>
                        <a:pt x="607272" y="486582"/>
                        <a:pt x="607272" y="485089"/>
                      </a:cubicBezTo>
                      <a:cubicBezTo>
                        <a:pt x="607756" y="484606"/>
                        <a:pt x="608195" y="484079"/>
                        <a:pt x="608590" y="483552"/>
                      </a:cubicBezTo>
                      <a:cubicBezTo>
                        <a:pt x="608810" y="483244"/>
                        <a:pt x="609030" y="482893"/>
                        <a:pt x="609249" y="482585"/>
                      </a:cubicBezTo>
                      <a:cubicBezTo>
                        <a:pt x="609600" y="483025"/>
                        <a:pt x="609996" y="483464"/>
                        <a:pt x="610303" y="483947"/>
                      </a:cubicBezTo>
                      <a:cubicBezTo>
                        <a:pt x="608986" y="485704"/>
                        <a:pt x="607756" y="487548"/>
                        <a:pt x="607009" y="489569"/>
                      </a:cubicBezTo>
                      <a:close/>
                      <a:moveTo>
                        <a:pt x="624138" y="490754"/>
                      </a:moveTo>
                      <a:cubicBezTo>
                        <a:pt x="624006" y="490491"/>
                        <a:pt x="623874" y="490227"/>
                        <a:pt x="623742" y="489964"/>
                      </a:cubicBezTo>
                      <a:cubicBezTo>
                        <a:pt x="623874" y="489217"/>
                        <a:pt x="623918" y="488515"/>
                        <a:pt x="623962" y="487768"/>
                      </a:cubicBezTo>
                      <a:cubicBezTo>
                        <a:pt x="624094" y="487768"/>
                        <a:pt x="624182" y="487768"/>
                        <a:pt x="624314" y="487768"/>
                      </a:cubicBezTo>
                      <a:cubicBezTo>
                        <a:pt x="624226" y="488734"/>
                        <a:pt x="624226" y="489656"/>
                        <a:pt x="624314" y="490623"/>
                      </a:cubicBezTo>
                      <a:cubicBezTo>
                        <a:pt x="624402" y="491194"/>
                        <a:pt x="624489" y="491765"/>
                        <a:pt x="624620" y="492336"/>
                      </a:cubicBezTo>
                      <a:cubicBezTo>
                        <a:pt x="624489" y="491809"/>
                        <a:pt x="624314" y="491281"/>
                        <a:pt x="624138" y="490754"/>
                      </a:cubicBezTo>
                      <a:close/>
                      <a:moveTo>
                        <a:pt x="625148" y="495937"/>
                      </a:moveTo>
                      <a:cubicBezTo>
                        <a:pt x="625148" y="495015"/>
                        <a:pt x="625060" y="494048"/>
                        <a:pt x="624840" y="493126"/>
                      </a:cubicBezTo>
                      <a:cubicBezTo>
                        <a:pt x="624972" y="493697"/>
                        <a:pt x="625148" y="494312"/>
                        <a:pt x="625368" y="494883"/>
                      </a:cubicBezTo>
                      <a:cubicBezTo>
                        <a:pt x="625280" y="495234"/>
                        <a:pt x="625192" y="495586"/>
                        <a:pt x="625148" y="495937"/>
                      </a:cubicBezTo>
                      <a:close/>
                      <a:moveTo>
                        <a:pt x="647503" y="553076"/>
                      </a:moveTo>
                      <a:cubicBezTo>
                        <a:pt x="647503" y="553076"/>
                        <a:pt x="647283" y="553471"/>
                        <a:pt x="647195" y="553647"/>
                      </a:cubicBezTo>
                      <a:cubicBezTo>
                        <a:pt x="646932" y="553910"/>
                        <a:pt x="646624" y="554130"/>
                        <a:pt x="646361" y="554393"/>
                      </a:cubicBezTo>
                      <a:cubicBezTo>
                        <a:pt x="646097" y="554569"/>
                        <a:pt x="645834" y="554701"/>
                        <a:pt x="645570" y="554877"/>
                      </a:cubicBezTo>
                      <a:cubicBezTo>
                        <a:pt x="645570" y="554701"/>
                        <a:pt x="645482" y="554569"/>
                        <a:pt x="645438" y="554437"/>
                      </a:cubicBezTo>
                      <a:cubicBezTo>
                        <a:pt x="645482" y="554350"/>
                        <a:pt x="645570" y="554262"/>
                        <a:pt x="645614" y="554174"/>
                      </a:cubicBezTo>
                      <a:cubicBezTo>
                        <a:pt x="645966" y="553427"/>
                        <a:pt x="646273" y="552593"/>
                        <a:pt x="646536" y="551714"/>
                      </a:cubicBezTo>
                      <a:cubicBezTo>
                        <a:pt x="646976" y="552022"/>
                        <a:pt x="647415" y="552285"/>
                        <a:pt x="647854" y="552549"/>
                      </a:cubicBezTo>
                      <a:cubicBezTo>
                        <a:pt x="647722" y="552724"/>
                        <a:pt x="647591" y="552900"/>
                        <a:pt x="647459" y="553076"/>
                      </a:cubicBezTo>
                      <a:close/>
                      <a:moveTo>
                        <a:pt x="657955" y="583863"/>
                      </a:moveTo>
                      <a:cubicBezTo>
                        <a:pt x="658131" y="583029"/>
                        <a:pt x="658263" y="582194"/>
                        <a:pt x="658307" y="581360"/>
                      </a:cubicBezTo>
                      <a:cubicBezTo>
                        <a:pt x="658395" y="581931"/>
                        <a:pt x="658527" y="582502"/>
                        <a:pt x="658614" y="583073"/>
                      </a:cubicBezTo>
                      <a:cubicBezTo>
                        <a:pt x="658614" y="583073"/>
                        <a:pt x="658658" y="583029"/>
                        <a:pt x="658702" y="582985"/>
                      </a:cubicBezTo>
                      <a:cubicBezTo>
                        <a:pt x="658702" y="583073"/>
                        <a:pt x="658702" y="583204"/>
                        <a:pt x="658702" y="583292"/>
                      </a:cubicBezTo>
                      <a:cubicBezTo>
                        <a:pt x="658439" y="583468"/>
                        <a:pt x="658175" y="583644"/>
                        <a:pt x="657911" y="5838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8" name="Google Shape;233;p35"/>
                <p:cNvGrpSpPr/>
                <p:nvPr/>
              </p:nvGrpSpPr>
              <p:grpSpPr>
                <a:xfrm>
                  <a:off x="9264567" y="274376"/>
                  <a:ext cx="4423013" cy="2933087"/>
                  <a:chOff x="9854262" y="2507440"/>
                  <a:chExt cx="905483" cy="600464"/>
                </a:xfrm>
              </p:grpSpPr>
              <p:sp>
                <p:nvSpPr>
                  <p:cNvPr id="39" name="Google Shape;234;p35"/>
                  <p:cNvSpPr/>
                  <p:nvPr/>
                </p:nvSpPr>
                <p:spPr>
                  <a:xfrm>
                    <a:off x="9854262" y="2661509"/>
                    <a:ext cx="291097" cy="203829"/>
                  </a:xfrm>
                  <a:custGeom>
                    <a:avLst/>
                    <a:gdLst/>
                    <a:ahLst/>
                    <a:cxnLst/>
                    <a:rect l="l" t="t" r="r" b="b"/>
                    <a:pathLst>
                      <a:path w="291097" h="203829" extrusionOk="0">
                        <a:moveTo>
                          <a:pt x="175063" y="0"/>
                        </a:moveTo>
                        <a:lnTo>
                          <a:pt x="116034" y="0"/>
                        </a:lnTo>
                        <a:lnTo>
                          <a:pt x="0" y="203829"/>
                        </a:lnTo>
                        <a:lnTo>
                          <a:pt x="291097" y="203829"/>
                        </a:lnTo>
                        <a:lnTo>
                          <a:pt x="175063" y="0"/>
                        </a:lnTo>
                        <a:close/>
                        <a:moveTo>
                          <a:pt x="118144" y="148315"/>
                        </a:moveTo>
                        <a:lnTo>
                          <a:pt x="106724" y="148315"/>
                        </a:lnTo>
                        <a:lnTo>
                          <a:pt x="106724" y="119812"/>
                        </a:lnTo>
                        <a:lnTo>
                          <a:pt x="118144" y="119812"/>
                        </a:lnTo>
                        <a:lnTo>
                          <a:pt x="118144" y="148315"/>
                        </a:lnTo>
                        <a:close/>
                        <a:moveTo>
                          <a:pt x="118144" y="108393"/>
                        </a:moveTo>
                        <a:lnTo>
                          <a:pt x="106724" y="108393"/>
                        </a:lnTo>
                        <a:lnTo>
                          <a:pt x="106724" y="79889"/>
                        </a:lnTo>
                        <a:lnTo>
                          <a:pt x="118144" y="79889"/>
                        </a:lnTo>
                        <a:lnTo>
                          <a:pt x="118144" y="108393"/>
                        </a:lnTo>
                        <a:close/>
                        <a:moveTo>
                          <a:pt x="135272" y="148315"/>
                        </a:moveTo>
                        <a:lnTo>
                          <a:pt x="123852" y="148315"/>
                        </a:lnTo>
                        <a:lnTo>
                          <a:pt x="123852" y="119812"/>
                        </a:lnTo>
                        <a:lnTo>
                          <a:pt x="135272" y="119812"/>
                        </a:lnTo>
                        <a:lnTo>
                          <a:pt x="135272" y="148315"/>
                        </a:lnTo>
                        <a:close/>
                        <a:moveTo>
                          <a:pt x="135272" y="108393"/>
                        </a:moveTo>
                        <a:lnTo>
                          <a:pt x="123852" y="108393"/>
                        </a:lnTo>
                        <a:lnTo>
                          <a:pt x="123852" y="79889"/>
                        </a:lnTo>
                        <a:lnTo>
                          <a:pt x="135272" y="79889"/>
                        </a:lnTo>
                        <a:lnTo>
                          <a:pt x="135272" y="108393"/>
                        </a:lnTo>
                        <a:close/>
                        <a:moveTo>
                          <a:pt x="152400" y="148315"/>
                        </a:moveTo>
                        <a:lnTo>
                          <a:pt x="140981" y="148315"/>
                        </a:lnTo>
                        <a:lnTo>
                          <a:pt x="140981" y="119812"/>
                        </a:lnTo>
                        <a:lnTo>
                          <a:pt x="152400" y="119812"/>
                        </a:lnTo>
                        <a:lnTo>
                          <a:pt x="152400" y="148315"/>
                        </a:lnTo>
                        <a:close/>
                        <a:moveTo>
                          <a:pt x="152400" y="108393"/>
                        </a:moveTo>
                        <a:lnTo>
                          <a:pt x="140981" y="108393"/>
                        </a:lnTo>
                        <a:lnTo>
                          <a:pt x="140981" y="79889"/>
                        </a:lnTo>
                        <a:lnTo>
                          <a:pt x="152400" y="79889"/>
                        </a:lnTo>
                        <a:lnTo>
                          <a:pt x="152400" y="108393"/>
                        </a:lnTo>
                        <a:close/>
                        <a:moveTo>
                          <a:pt x="169529" y="148315"/>
                        </a:moveTo>
                        <a:lnTo>
                          <a:pt x="158110" y="148315"/>
                        </a:lnTo>
                        <a:lnTo>
                          <a:pt x="158110" y="119812"/>
                        </a:lnTo>
                        <a:lnTo>
                          <a:pt x="169529" y="119812"/>
                        </a:lnTo>
                        <a:lnTo>
                          <a:pt x="169529" y="148315"/>
                        </a:lnTo>
                        <a:close/>
                        <a:moveTo>
                          <a:pt x="169529" y="108393"/>
                        </a:moveTo>
                        <a:lnTo>
                          <a:pt x="158110" y="108393"/>
                        </a:lnTo>
                        <a:lnTo>
                          <a:pt x="158110" y="79889"/>
                        </a:lnTo>
                        <a:lnTo>
                          <a:pt x="169529" y="79889"/>
                        </a:lnTo>
                        <a:lnTo>
                          <a:pt x="169529" y="108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235;p35"/>
                  <p:cNvSpPr/>
                  <p:nvPr/>
                </p:nvSpPr>
                <p:spPr>
                  <a:xfrm>
                    <a:off x="10040919" y="2661509"/>
                    <a:ext cx="718826" cy="203829"/>
                  </a:xfrm>
                  <a:custGeom>
                    <a:avLst/>
                    <a:gdLst/>
                    <a:ahLst/>
                    <a:cxnLst/>
                    <a:rect l="l" t="t" r="r" b="b"/>
                    <a:pathLst>
                      <a:path w="718826" h="203829" extrusionOk="0">
                        <a:moveTo>
                          <a:pt x="0" y="0"/>
                        </a:moveTo>
                        <a:lnTo>
                          <a:pt x="116034" y="203829"/>
                        </a:lnTo>
                        <a:lnTo>
                          <a:pt x="718827" y="203829"/>
                        </a:lnTo>
                        <a:lnTo>
                          <a:pt x="602793"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236;p35"/>
                  <p:cNvSpPr/>
                  <p:nvPr/>
                </p:nvSpPr>
                <p:spPr>
                  <a:xfrm>
                    <a:off x="9889837" y="2875396"/>
                    <a:ext cx="819577" cy="232508"/>
                  </a:xfrm>
                  <a:custGeom>
                    <a:avLst/>
                    <a:gdLst/>
                    <a:ahLst/>
                    <a:cxnLst/>
                    <a:rect l="l" t="t" r="r" b="b"/>
                    <a:pathLst>
                      <a:path w="819577" h="232508" extrusionOk="0">
                        <a:moveTo>
                          <a:pt x="215951" y="0"/>
                        </a:moveTo>
                        <a:lnTo>
                          <a:pt x="0" y="0"/>
                        </a:lnTo>
                        <a:lnTo>
                          <a:pt x="0" y="230708"/>
                        </a:lnTo>
                        <a:lnTo>
                          <a:pt x="210065" y="230708"/>
                        </a:lnTo>
                        <a:lnTo>
                          <a:pt x="210065" y="232509"/>
                        </a:lnTo>
                        <a:lnTo>
                          <a:pt x="819578" y="232509"/>
                        </a:lnTo>
                        <a:lnTo>
                          <a:pt x="819578" y="0"/>
                        </a:lnTo>
                        <a:lnTo>
                          <a:pt x="215951" y="0"/>
                        </a:lnTo>
                        <a:close/>
                        <a:moveTo>
                          <a:pt x="40888" y="36189"/>
                        </a:moveTo>
                        <a:lnTo>
                          <a:pt x="171900" y="36189"/>
                        </a:lnTo>
                        <a:lnTo>
                          <a:pt x="105713" y="106899"/>
                        </a:lnTo>
                        <a:lnTo>
                          <a:pt x="40888" y="37595"/>
                        </a:lnTo>
                        <a:lnTo>
                          <a:pt x="40888" y="36189"/>
                        </a:lnTo>
                        <a:close/>
                        <a:moveTo>
                          <a:pt x="40888" y="52264"/>
                        </a:moveTo>
                        <a:lnTo>
                          <a:pt x="98862" y="114234"/>
                        </a:lnTo>
                        <a:lnTo>
                          <a:pt x="40888" y="176160"/>
                        </a:lnTo>
                        <a:lnTo>
                          <a:pt x="40888" y="52264"/>
                        </a:lnTo>
                        <a:close/>
                        <a:moveTo>
                          <a:pt x="40888" y="191181"/>
                        </a:moveTo>
                        <a:lnTo>
                          <a:pt x="40888" y="190829"/>
                        </a:lnTo>
                        <a:lnTo>
                          <a:pt x="105713" y="121569"/>
                        </a:lnTo>
                        <a:lnTo>
                          <a:pt x="170846" y="191181"/>
                        </a:lnTo>
                        <a:lnTo>
                          <a:pt x="40888" y="191181"/>
                        </a:lnTo>
                        <a:close/>
                        <a:moveTo>
                          <a:pt x="175106" y="181035"/>
                        </a:moveTo>
                        <a:lnTo>
                          <a:pt x="112609" y="114234"/>
                        </a:lnTo>
                        <a:lnTo>
                          <a:pt x="175106" y="47477"/>
                        </a:lnTo>
                        <a:lnTo>
                          <a:pt x="175106" y="181079"/>
                        </a:lnTo>
                        <a:close/>
                        <a:moveTo>
                          <a:pt x="350739" y="136896"/>
                        </a:moveTo>
                        <a:lnTo>
                          <a:pt x="303306" y="136896"/>
                        </a:lnTo>
                        <a:lnTo>
                          <a:pt x="303306" y="36189"/>
                        </a:lnTo>
                        <a:lnTo>
                          <a:pt x="350739" y="36189"/>
                        </a:lnTo>
                        <a:lnTo>
                          <a:pt x="350739" y="136896"/>
                        </a:lnTo>
                        <a:close/>
                        <a:moveTo>
                          <a:pt x="430629" y="136896"/>
                        </a:moveTo>
                        <a:lnTo>
                          <a:pt x="383196" y="136896"/>
                        </a:lnTo>
                        <a:lnTo>
                          <a:pt x="383196" y="36189"/>
                        </a:lnTo>
                        <a:lnTo>
                          <a:pt x="430629" y="36189"/>
                        </a:lnTo>
                        <a:lnTo>
                          <a:pt x="430629" y="136896"/>
                        </a:lnTo>
                        <a:close/>
                        <a:moveTo>
                          <a:pt x="510518" y="136896"/>
                        </a:moveTo>
                        <a:lnTo>
                          <a:pt x="463085" y="136896"/>
                        </a:lnTo>
                        <a:lnTo>
                          <a:pt x="463085" y="36189"/>
                        </a:lnTo>
                        <a:lnTo>
                          <a:pt x="510518" y="36189"/>
                        </a:lnTo>
                        <a:lnTo>
                          <a:pt x="510518" y="136896"/>
                        </a:lnTo>
                        <a:close/>
                        <a:moveTo>
                          <a:pt x="590407" y="136896"/>
                        </a:moveTo>
                        <a:lnTo>
                          <a:pt x="542974" y="136896"/>
                        </a:lnTo>
                        <a:lnTo>
                          <a:pt x="542974" y="36189"/>
                        </a:lnTo>
                        <a:lnTo>
                          <a:pt x="590407" y="36189"/>
                        </a:lnTo>
                        <a:lnTo>
                          <a:pt x="590407" y="136896"/>
                        </a:lnTo>
                        <a:close/>
                        <a:moveTo>
                          <a:pt x="670296" y="136896"/>
                        </a:moveTo>
                        <a:lnTo>
                          <a:pt x="622863" y="136896"/>
                        </a:lnTo>
                        <a:lnTo>
                          <a:pt x="622863" y="36189"/>
                        </a:lnTo>
                        <a:lnTo>
                          <a:pt x="670296" y="36189"/>
                        </a:lnTo>
                        <a:lnTo>
                          <a:pt x="670296" y="136896"/>
                        </a:lnTo>
                        <a:close/>
                        <a:moveTo>
                          <a:pt x="750185" y="136896"/>
                        </a:moveTo>
                        <a:lnTo>
                          <a:pt x="702753" y="136896"/>
                        </a:lnTo>
                        <a:lnTo>
                          <a:pt x="702753" y="36189"/>
                        </a:lnTo>
                        <a:lnTo>
                          <a:pt x="750185" y="36189"/>
                        </a:lnTo>
                        <a:lnTo>
                          <a:pt x="750185" y="1368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237;p35"/>
                  <p:cNvSpPr/>
                  <p:nvPr/>
                </p:nvSpPr>
                <p:spPr>
                  <a:xfrm>
                    <a:off x="10092261" y="2586407"/>
                    <a:ext cx="57051" cy="75102"/>
                  </a:xfrm>
                  <a:custGeom>
                    <a:avLst/>
                    <a:gdLst/>
                    <a:ahLst/>
                    <a:cxnLst/>
                    <a:rect l="l" t="t" r="r" b="b"/>
                    <a:pathLst>
                      <a:path w="57051" h="75102" extrusionOk="0">
                        <a:moveTo>
                          <a:pt x="0" y="0"/>
                        </a:moveTo>
                        <a:lnTo>
                          <a:pt x="57051" y="0"/>
                        </a:lnTo>
                        <a:lnTo>
                          <a:pt x="57051" y="75102"/>
                        </a:lnTo>
                        <a:lnTo>
                          <a:pt x="0" y="751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238;p35"/>
                  <p:cNvSpPr/>
                  <p:nvPr/>
                </p:nvSpPr>
                <p:spPr>
                  <a:xfrm>
                    <a:off x="9942760" y="2661509"/>
                    <a:ext cx="86740" cy="11419"/>
                  </a:xfrm>
                  <a:custGeom>
                    <a:avLst/>
                    <a:gdLst/>
                    <a:ahLst/>
                    <a:cxnLst/>
                    <a:rect l="l" t="t" r="r" b="b"/>
                    <a:pathLst>
                      <a:path w="86740" h="11419" extrusionOk="0">
                        <a:moveTo>
                          <a:pt x="1" y="0"/>
                        </a:moveTo>
                        <a:lnTo>
                          <a:pt x="86741" y="0"/>
                        </a:lnTo>
                        <a:lnTo>
                          <a:pt x="86741" y="11419"/>
                        </a:lnTo>
                        <a:lnTo>
                          <a:pt x="1" y="114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239;p35"/>
                  <p:cNvSpPr/>
                  <p:nvPr/>
                </p:nvSpPr>
                <p:spPr>
                  <a:xfrm>
                    <a:off x="9938105" y="2507440"/>
                    <a:ext cx="108568" cy="165707"/>
                  </a:xfrm>
                  <a:custGeom>
                    <a:avLst/>
                    <a:gdLst/>
                    <a:ahLst/>
                    <a:cxnLst/>
                    <a:rect l="l" t="t" r="r" b="b"/>
                    <a:pathLst>
                      <a:path w="108568" h="165707" extrusionOk="0">
                        <a:moveTo>
                          <a:pt x="108568" y="59335"/>
                        </a:moveTo>
                        <a:lnTo>
                          <a:pt x="88409" y="39176"/>
                        </a:lnTo>
                        <a:lnTo>
                          <a:pt x="88409" y="56480"/>
                        </a:lnTo>
                        <a:lnTo>
                          <a:pt x="63727" y="56480"/>
                        </a:lnTo>
                        <a:cubicBezTo>
                          <a:pt x="62629" y="53494"/>
                          <a:pt x="60213" y="51210"/>
                          <a:pt x="57139" y="50288"/>
                        </a:cubicBezTo>
                        <a:lnTo>
                          <a:pt x="57139" y="28240"/>
                        </a:lnTo>
                        <a:cubicBezTo>
                          <a:pt x="63683" y="26922"/>
                          <a:pt x="68601" y="21169"/>
                          <a:pt x="68601" y="14274"/>
                        </a:cubicBezTo>
                        <a:cubicBezTo>
                          <a:pt x="68601" y="6412"/>
                          <a:pt x="62233" y="0"/>
                          <a:pt x="54328" y="0"/>
                        </a:cubicBezTo>
                        <a:cubicBezTo>
                          <a:pt x="46422" y="0"/>
                          <a:pt x="40054" y="6368"/>
                          <a:pt x="40054" y="14274"/>
                        </a:cubicBezTo>
                        <a:cubicBezTo>
                          <a:pt x="40054" y="21169"/>
                          <a:pt x="44929" y="26922"/>
                          <a:pt x="51429" y="28240"/>
                        </a:cubicBezTo>
                        <a:lnTo>
                          <a:pt x="51429" y="50331"/>
                        </a:lnTo>
                        <a:cubicBezTo>
                          <a:pt x="48399" y="51254"/>
                          <a:pt x="45983" y="53538"/>
                          <a:pt x="44929" y="56480"/>
                        </a:cubicBezTo>
                        <a:lnTo>
                          <a:pt x="20158" y="56480"/>
                        </a:lnTo>
                        <a:lnTo>
                          <a:pt x="20158" y="39176"/>
                        </a:lnTo>
                        <a:lnTo>
                          <a:pt x="0" y="59335"/>
                        </a:lnTo>
                        <a:lnTo>
                          <a:pt x="20158" y="79494"/>
                        </a:lnTo>
                        <a:lnTo>
                          <a:pt x="20158" y="62190"/>
                        </a:lnTo>
                        <a:lnTo>
                          <a:pt x="44578" y="62190"/>
                        </a:lnTo>
                        <a:cubicBezTo>
                          <a:pt x="45412" y="65703"/>
                          <a:pt x="48047" y="68426"/>
                          <a:pt x="51429" y="69480"/>
                        </a:cubicBezTo>
                        <a:lnTo>
                          <a:pt x="51429" y="78835"/>
                        </a:lnTo>
                        <a:cubicBezTo>
                          <a:pt x="47301" y="80065"/>
                          <a:pt x="44270" y="83886"/>
                          <a:pt x="44270" y="88409"/>
                        </a:cubicBezTo>
                        <a:cubicBezTo>
                          <a:pt x="44270" y="92933"/>
                          <a:pt x="47301" y="96754"/>
                          <a:pt x="51429" y="97984"/>
                        </a:cubicBezTo>
                        <a:lnTo>
                          <a:pt x="51429" y="107339"/>
                        </a:lnTo>
                        <a:cubicBezTo>
                          <a:pt x="47301" y="108569"/>
                          <a:pt x="44270" y="112390"/>
                          <a:pt x="44270" y="116913"/>
                        </a:cubicBezTo>
                        <a:cubicBezTo>
                          <a:pt x="44270" y="121437"/>
                          <a:pt x="47301" y="125258"/>
                          <a:pt x="51429" y="126488"/>
                        </a:cubicBezTo>
                        <a:lnTo>
                          <a:pt x="51429" y="165707"/>
                        </a:lnTo>
                        <a:lnTo>
                          <a:pt x="57139" y="165707"/>
                        </a:lnTo>
                        <a:lnTo>
                          <a:pt x="57139" y="126532"/>
                        </a:lnTo>
                        <a:cubicBezTo>
                          <a:pt x="61311" y="125302"/>
                          <a:pt x="64385" y="121481"/>
                          <a:pt x="64385" y="116913"/>
                        </a:cubicBezTo>
                        <a:cubicBezTo>
                          <a:pt x="64385" y="112346"/>
                          <a:pt x="61311" y="108525"/>
                          <a:pt x="57139" y="107295"/>
                        </a:cubicBezTo>
                        <a:lnTo>
                          <a:pt x="57139" y="97984"/>
                        </a:lnTo>
                        <a:cubicBezTo>
                          <a:pt x="61311" y="96754"/>
                          <a:pt x="64385" y="92933"/>
                          <a:pt x="64385" y="88366"/>
                        </a:cubicBezTo>
                        <a:cubicBezTo>
                          <a:pt x="64385" y="83798"/>
                          <a:pt x="61311" y="79977"/>
                          <a:pt x="57139" y="78747"/>
                        </a:cubicBezTo>
                        <a:lnTo>
                          <a:pt x="57139" y="69436"/>
                        </a:lnTo>
                        <a:cubicBezTo>
                          <a:pt x="60565" y="68426"/>
                          <a:pt x="63243" y="65659"/>
                          <a:pt x="64078" y="62146"/>
                        </a:cubicBezTo>
                        <a:lnTo>
                          <a:pt x="88409" y="62146"/>
                        </a:lnTo>
                        <a:lnTo>
                          <a:pt x="88409" y="79450"/>
                        </a:lnTo>
                        <a:lnTo>
                          <a:pt x="108568" y="592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6" name="Google Shape;240;p35"/>
              <p:cNvSpPr/>
              <p:nvPr/>
            </p:nvSpPr>
            <p:spPr>
              <a:xfrm flipH="1">
                <a:off x="1113582" y="3705752"/>
                <a:ext cx="2945935" cy="221361"/>
              </a:xfrm>
              <a:custGeom>
                <a:avLst/>
                <a:gdLst/>
                <a:ahLst/>
                <a:cxnLst/>
                <a:rect l="l" t="t" r="r" b="b"/>
                <a:pathLst>
                  <a:path w="1870435" h="140102" extrusionOk="0">
                    <a:moveTo>
                      <a:pt x="1543984" y="92318"/>
                    </a:moveTo>
                    <a:cubicBezTo>
                      <a:pt x="1539943" y="90913"/>
                      <a:pt x="1534760" y="89288"/>
                      <a:pt x="1530061" y="88322"/>
                    </a:cubicBezTo>
                    <a:cubicBezTo>
                      <a:pt x="1530061" y="88322"/>
                      <a:pt x="1528919" y="64649"/>
                      <a:pt x="1542183" y="48223"/>
                    </a:cubicBezTo>
                    <a:cubicBezTo>
                      <a:pt x="1522682" y="57710"/>
                      <a:pt x="1508628" y="65572"/>
                      <a:pt x="1507750" y="80284"/>
                    </a:cubicBezTo>
                    <a:cubicBezTo>
                      <a:pt x="1502348" y="66494"/>
                      <a:pt x="1475294" y="57271"/>
                      <a:pt x="1475294" y="57271"/>
                    </a:cubicBezTo>
                    <a:cubicBezTo>
                      <a:pt x="1475294" y="57271"/>
                      <a:pt x="1489216" y="74575"/>
                      <a:pt x="1490138" y="89991"/>
                    </a:cubicBezTo>
                    <a:cubicBezTo>
                      <a:pt x="1412182" y="86653"/>
                      <a:pt x="1334971" y="83534"/>
                      <a:pt x="1260484" y="82524"/>
                    </a:cubicBezTo>
                    <a:cubicBezTo>
                      <a:pt x="1248187" y="82349"/>
                      <a:pt x="1235758" y="82173"/>
                      <a:pt x="1223197" y="81997"/>
                    </a:cubicBezTo>
                    <a:cubicBezTo>
                      <a:pt x="1210065" y="79933"/>
                      <a:pt x="1191048" y="77166"/>
                      <a:pt x="1170230" y="75102"/>
                    </a:cubicBezTo>
                    <a:cubicBezTo>
                      <a:pt x="1168693" y="52791"/>
                      <a:pt x="1173217" y="46335"/>
                      <a:pt x="1181298" y="27142"/>
                    </a:cubicBezTo>
                    <a:cubicBezTo>
                      <a:pt x="1163862" y="34257"/>
                      <a:pt x="1147699" y="57842"/>
                      <a:pt x="1147699" y="57842"/>
                    </a:cubicBezTo>
                    <a:cubicBezTo>
                      <a:pt x="1147699" y="57842"/>
                      <a:pt x="1137730" y="19324"/>
                      <a:pt x="1132723" y="0"/>
                    </a:cubicBezTo>
                    <a:cubicBezTo>
                      <a:pt x="1120733" y="14757"/>
                      <a:pt x="1117834" y="41108"/>
                      <a:pt x="1117878" y="63112"/>
                    </a:cubicBezTo>
                    <a:cubicBezTo>
                      <a:pt x="1106459" y="52835"/>
                      <a:pt x="1091746" y="42294"/>
                      <a:pt x="1075452" y="37068"/>
                    </a:cubicBezTo>
                    <a:cubicBezTo>
                      <a:pt x="1082699" y="46335"/>
                      <a:pt x="1097236" y="64781"/>
                      <a:pt x="1097236" y="64781"/>
                    </a:cubicBezTo>
                    <a:cubicBezTo>
                      <a:pt x="1097236" y="64781"/>
                      <a:pt x="1063506" y="43436"/>
                      <a:pt x="1043962" y="41064"/>
                    </a:cubicBezTo>
                    <a:cubicBezTo>
                      <a:pt x="1059378" y="50683"/>
                      <a:pt x="1073783" y="61487"/>
                      <a:pt x="1087091" y="73301"/>
                    </a:cubicBezTo>
                    <a:cubicBezTo>
                      <a:pt x="1068908" y="74794"/>
                      <a:pt x="1046378" y="77342"/>
                      <a:pt x="1027185" y="79713"/>
                    </a:cubicBezTo>
                    <a:cubicBezTo>
                      <a:pt x="834511" y="77869"/>
                      <a:pt x="631120" y="77210"/>
                      <a:pt x="445781" y="79713"/>
                    </a:cubicBezTo>
                    <a:cubicBezTo>
                      <a:pt x="451051" y="74531"/>
                      <a:pt x="457112" y="68470"/>
                      <a:pt x="462251" y="66318"/>
                    </a:cubicBezTo>
                    <a:cubicBezTo>
                      <a:pt x="449953" y="64474"/>
                      <a:pt x="415608" y="67899"/>
                      <a:pt x="404761" y="75936"/>
                    </a:cubicBezTo>
                    <a:cubicBezTo>
                      <a:pt x="404497" y="57139"/>
                      <a:pt x="411700" y="38473"/>
                      <a:pt x="423206" y="28108"/>
                    </a:cubicBezTo>
                    <a:cubicBezTo>
                      <a:pt x="406693" y="37068"/>
                      <a:pt x="391409" y="50068"/>
                      <a:pt x="378233" y="66318"/>
                    </a:cubicBezTo>
                    <a:cubicBezTo>
                      <a:pt x="375773" y="42821"/>
                      <a:pt x="369317" y="20071"/>
                      <a:pt x="359523" y="483"/>
                    </a:cubicBezTo>
                    <a:cubicBezTo>
                      <a:pt x="362729" y="20247"/>
                      <a:pt x="361631" y="41240"/>
                      <a:pt x="356449" y="60213"/>
                    </a:cubicBezTo>
                    <a:cubicBezTo>
                      <a:pt x="343669" y="44622"/>
                      <a:pt x="327902" y="33598"/>
                      <a:pt x="311168" y="28591"/>
                    </a:cubicBezTo>
                    <a:cubicBezTo>
                      <a:pt x="320523" y="41635"/>
                      <a:pt x="328121" y="56963"/>
                      <a:pt x="333611" y="73653"/>
                    </a:cubicBezTo>
                    <a:cubicBezTo>
                      <a:pt x="310992" y="65176"/>
                      <a:pt x="287584" y="60477"/>
                      <a:pt x="264131" y="59774"/>
                    </a:cubicBezTo>
                    <a:cubicBezTo>
                      <a:pt x="272036" y="65484"/>
                      <a:pt x="295445" y="75717"/>
                      <a:pt x="306732" y="82392"/>
                    </a:cubicBezTo>
                    <a:cubicBezTo>
                      <a:pt x="215776" y="84632"/>
                      <a:pt x="131802" y="87882"/>
                      <a:pt x="58896" y="92450"/>
                    </a:cubicBezTo>
                    <a:cubicBezTo>
                      <a:pt x="41899" y="93504"/>
                      <a:pt x="22179" y="94514"/>
                      <a:pt x="0" y="95525"/>
                    </a:cubicBezTo>
                    <a:cubicBezTo>
                      <a:pt x="49848" y="97413"/>
                      <a:pt x="99741" y="99214"/>
                      <a:pt x="149633" y="100839"/>
                    </a:cubicBezTo>
                    <a:cubicBezTo>
                      <a:pt x="258773" y="104440"/>
                      <a:pt x="367429" y="105845"/>
                      <a:pt x="476700" y="105187"/>
                    </a:cubicBezTo>
                    <a:cubicBezTo>
                      <a:pt x="584303" y="104528"/>
                      <a:pt x="691509" y="105670"/>
                      <a:pt x="798980" y="109271"/>
                    </a:cubicBezTo>
                    <a:cubicBezTo>
                      <a:pt x="805787" y="109491"/>
                      <a:pt x="812595" y="109754"/>
                      <a:pt x="819446" y="109974"/>
                    </a:cubicBezTo>
                    <a:cubicBezTo>
                      <a:pt x="807237" y="111379"/>
                      <a:pt x="795730" y="112697"/>
                      <a:pt x="785892" y="113839"/>
                    </a:cubicBezTo>
                    <a:cubicBezTo>
                      <a:pt x="733365" y="119944"/>
                      <a:pt x="500109" y="140102"/>
                      <a:pt x="500109" y="140102"/>
                    </a:cubicBezTo>
                    <a:cubicBezTo>
                      <a:pt x="500109" y="140102"/>
                      <a:pt x="696736" y="134744"/>
                      <a:pt x="778558" y="134744"/>
                    </a:cubicBezTo>
                    <a:cubicBezTo>
                      <a:pt x="827440" y="134744"/>
                      <a:pt x="946549" y="125214"/>
                      <a:pt x="1044401" y="117572"/>
                    </a:cubicBezTo>
                    <a:cubicBezTo>
                      <a:pt x="1070665" y="118275"/>
                      <a:pt x="1096929" y="118846"/>
                      <a:pt x="1123236" y="119197"/>
                    </a:cubicBezTo>
                    <a:cubicBezTo>
                      <a:pt x="1208220" y="120427"/>
                      <a:pt x="1293248" y="119724"/>
                      <a:pt x="1378276" y="120778"/>
                    </a:cubicBezTo>
                    <a:cubicBezTo>
                      <a:pt x="1463962" y="121832"/>
                      <a:pt x="1531554" y="113970"/>
                      <a:pt x="1617021" y="108920"/>
                    </a:cubicBezTo>
                    <a:cubicBezTo>
                      <a:pt x="1691816" y="104484"/>
                      <a:pt x="1779962" y="112916"/>
                      <a:pt x="1870436" y="99785"/>
                    </a:cubicBezTo>
                    <a:cubicBezTo>
                      <a:pt x="1764678" y="101190"/>
                      <a:pt x="1654089" y="96974"/>
                      <a:pt x="1544071" y="922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184" name="Google Shape;184;p33"/>
          <p:cNvSpPr txBox="1">
            <a:spLocks noGrp="1"/>
          </p:cNvSpPr>
          <p:nvPr>
            <p:ph type="title"/>
          </p:nvPr>
        </p:nvSpPr>
        <p:spPr>
          <a:xfrm>
            <a:off x="720000" y="546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AGENDA</a:t>
            </a:r>
            <a:endParaRPr dirty="0"/>
          </a:p>
        </p:txBody>
      </p:sp>
      <p:sp>
        <p:nvSpPr>
          <p:cNvPr id="185" name="Google Shape;185;p33"/>
          <p:cNvSpPr txBox="1">
            <a:spLocks noGrp="1"/>
          </p:cNvSpPr>
          <p:nvPr>
            <p:ph type="title" idx="2"/>
          </p:nvPr>
        </p:nvSpPr>
        <p:spPr>
          <a:xfrm>
            <a:off x="713100" y="1402531"/>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01</a:t>
            </a:r>
            <a:endParaRPr lang="en-GB"/>
          </a:p>
        </p:txBody>
      </p:sp>
      <p:sp>
        <p:nvSpPr>
          <p:cNvPr id="186" name="Google Shape;186;p33"/>
          <p:cNvSpPr txBox="1">
            <a:spLocks noGrp="1"/>
          </p:cNvSpPr>
          <p:nvPr>
            <p:ph type="title" idx="3"/>
          </p:nvPr>
        </p:nvSpPr>
        <p:spPr>
          <a:xfrm>
            <a:off x="3818897" y="1402531"/>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04</a:t>
            </a:r>
            <a:endParaRPr lang="en-GB"/>
          </a:p>
        </p:txBody>
      </p:sp>
      <p:sp>
        <p:nvSpPr>
          <p:cNvPr id="187" name="Google Shape;187;p33"/>
          <p:cNvSpPr txBox="1">
            <a:spLocks noGrp="1"/>
          </p:cNvSpPr>
          <p:nvPr>
            <p:ph type="title" idx="4"/>
          </p:nvPr>
        </p:nvSpPr>
        <p:spPr>
          <a:xfrm>
            <a:off x="713100" y="2523856"/>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02</a:t>
            </a:r>
            <a:endParaRPr lang="en-GB"/>
          </a:p>
        </p:txBody>
      </p:sp>
      <p:sp>
        <p:nvSpPr>
          <p:cNvPr id="188" name="Google Shape;188;p33"/>
          <p:cNvSpPr txBox="1">
            <a:spLocks noGrp="1"/>
          </p:cNvSpPr>
          <p:nvPr>
            <p:ph type="title" idx="5"/>
          </p:nvPr>
        </p:nvSpPr>
        <p:spPr>
          <a:xfrm>
            <a:off x="3818897" y="2523856"/>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05</a:t>
            </a:r>
            <a:endParaRPr dirty="0"/>
          </a:p>
        </p:txBody>
      </p:sp>
      <p:sp>
        <p:nvSpPr>
          <p:cNvPr id="189" name="Google Shape;189;p33"/>
          <p:cNvSpPr txBox="1">
            <a:spLocks noGrp="1"/>
          </p:cNvSpPr>
          <p:nvPr>
            <p:ph type="subTitle" idx="1"/>
          </p:nvPr>
        </p:nvSpPr>
        <p:spPr>
          <a:xfrm>
            <a:off x="713100" y="1788425"/>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Introduction</a:t>
            </a:r>
            <a:endParaRPr dirty="0"/>
          </a:p>
        </p:txBody>
      </p:sp>
      <p:sp>
        <p:nvSpPr>
          <p:cNvPr id="190" name="Google Shape;190;p33"/>
          <p:cNvSpPr txBox="1">
            <a:spLocks noGrp="1"/>
          </p:cNvSpPr>
          <p:nvPr>
            <p:ph type="subTitle" idx="6"/>
          </p:nvPr>
        </p:nvSpPr>
        <p:spPr>
          <a:xfrm>
            <a:off x="720000" y="2951561"/>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Technology used</a:t>
            </a:r>
            <a:endParaRPr dirty="0"/>
          </a:p>
        </p:txBody>
      </p:sp>
      <p:sp>
        <p:nvSpPr>
          <p:cNvPr id="191" name="Google Shape;191;p33"/>
          <p:cNvSpPr txBox="1">
            <a:spLocks noGrp="1"/>
          </p:cNvSpPr>
          <p:nvPr>
            <p:ph type="subTitle" idx="7"/>
          </p:nvPr>
        </p:nvSpPr>
        <p:spPr>
          <a:xfrm>
            <a:off x="717081" y="3994224"/>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System Design</a:t>
            </a:r>
            <a:endParaRPr dirty="0"/>
          </a:p>
        </p:txBody>
      </p:sp>
      <p:sp>
        <p:nvSpPr>
          <p:cNvPr id="192" name="Google Shape;192;p33"/>
          <p:cNvSpPr txBox="1">
            <a:spLocks noGrp="1"/>
          </p:cNvSpPr>
          <p:nvPr>
            <p:ph type="subTitle" idx="8"/>
          </p:nvPr>
        </p:nvSpPr>
        <p:spPr>
          <a:xfrm>
            <a:off x="3818897" y="2909750"/>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Future Scopes</a:t>
            </a:r>
            <a:endParaRPr dirty="0"/>
          </a:p>
        </p:txBody>
      </p:sp>
      <p:sp>
        <p:nvSpPr>
          <p:cNvPr id="193" name="Google Shape;193;p33"/>
          <p:cNvSpPr txBox="1">
            <a:spLocks noGrp="1"/>
          </p:cNvSpPr>
          <p:nvPr>
            <p:ph type="title" idx="9"/>
          </p:nvPr>
        </p:nvSpPr>
        <p:spPr>
          <a:xfrm>
            <a:off x="713100" y="3645206"/>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03</a:t>
            </a:r>
            <a:endParaRPr lang="en-GB"/>
          </a:p>
        </p:txBody>
      </p:sp>
      <p:sp>
        <p:nvSpPr>
          <p:cNvPr id="195" name="Google Shape;195;p33"/>
          <p:cNvSpPr txBox="1">
            <a:spLocks noGrp="1"/>
          </p:cNvSpPr>
          <p:nvPr>
            <p:ph type="subTitle" idx="14"/>
          </p:nvPr>
        </p:nvSpPr>
        <p:spPr>
          <a:xfrm>
            <a:off x="3818897" y="1806988"/>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Limitations</a:t>
            </a:r>
            <a:endParaRPr dirty="0"/>
          </a:p>
        </p:txBody>
      </p:sp>
      <p:sp>
        <p:nvSpPr>
          <p:cNvPr id="29" name="Google Shape;188;p33"/>
          <p:cNvSpPr txBox="1">
            <a:spLocks noGrp="1"/>
          </p:cNvSpPr>
          <p:nvPr>
            <p:ph type="title" idx="5"/>
          </p:nvPr>
        </p:nvSpPr>
        <p:spPr>
          <a:xfrm>
            <a:off x="3754379" y="3595731"/>
            <a:ext cx="1095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smtClean="0"/>
              <a:t>06</a:t>
            </a:r>
            <a:endParaRPr dirty="0"/>
          </a:p>
        </p:txBody>
      </p:sp>
      <p:sp>
        <p:nvSpPr>
          <p:cNvPr id="30" name="Google Shape;192;p33"/>
          <p:cNvSpPr txBox="1">
            <a:spLocks noGrp="1"/>
          </p:cNvSpPr>
          <p:nvPr>
            <p:ph type="subTitle" idx="8"/>
          </p:nvPr>
        </p:nvSpPr>
        <p:spPr>
          <a:xfrm>
            <a:off x="3754379" y="3981625"/>
            <a:ext cx="2812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Conclusion</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INTRODUCTION</a:t>
            </a:r>
            <a:endParaRPr dirty="0">
              <a:latin typeface="Work Sans" charset="0"/>
              <a:ea typeface="Cambria" panose="02040503050406030204" pitchFamily="18" charset="0"/>
            </a:endParaRPr>
          </a:p>
        </p:txBody>
      </p:sp>
      <p:sp>
        <p:nvSpPr>
          <p:cNvPr id="176" name="Google Shape;176;p32"/>
          <p:cNvSpPr txBox="1"/>
          <p:nvPr/>
        </p:nvSpPr>
        <p:spPr>
          <a:xfrm>
            <a:off x="720000" y="1385385"/>
            <a:ext cx="7704000" cy="3255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Work Sans"/>
              <a:buNone/>
              <a:defRPr>
                <a:solidFill>
                  <a:schemeClr val="dk1"/>
                </a:solidFill>
                <a:latin typeface="Work Sans"/>
                <a:ea typeface="Work Sans"/>
                <a:cs typeface="Work Sans"/>
                <a:sym typeface="Work Sans"/>
              </a:defRPr>
            </a:lvl1pPr>
            <a:lvl2pPr marL="914400" indent="-304800" algn="ctr">
              <a:buClr>
                <a:schemeClr val="dk1"/>
              </a:buClr>
              <a:buSzPts val="1800"/>
              <a:buFont typeface="Work Sans"/>
              <a:buNone/>
              <a:defRPr sz="1800">
                <a:solidFill>
                  <a:schemeClr val="dk1"/>
                </a:solidFill>
                <a:latin typeface="Work Sans"/>
                <a:ea typeface="Work Sans"/>
                <a:cs typeface="Work Sans"/>
                <a:sym typeface="Work Sans"/>
              </a:defRPr>
            </a:lvl2pPr>
            <a:lvl3pPr marL="1371600" indent="-304800" algn="ctr">
              <a:buClr>
                <a:schemeClr val="dk1"/>
              </a:buClr>
              <a:buSzPts val="1800"/>
              <a:buFont typeface="Work Sans"/>
              <a:buNone/>
              <a:defRPr sz="1800">
                <a:solidFill>
                  <a:schemeClr val="dk1"/>
                </a:solidFill>
                <a:latin typeface="Work Sans"/>
                <a:ea typeface="Work Sans"/>
                <a:cs typeface="Work Sans"/>
                <a:sym typeface="Work Sans"/>
              </a:defRPr>
            </a:lvl3pPr>
            <a:lvl4pPr marL="1828800" indent="-304800" algn="ctr">
              <a:buClr>
                <a:schemeClr val="dk1"/>
              </a:buClr>
              <a:buSzPts val="1800"/>
              <a:buFont typeface="Work Sans"/>
              <a:buNone/>
              <a:defRPr sz="1800">
                <a:solidFill>
                  <a:schemeClr val="dk1"/>
                </a:solidFill>
                <a:latin typeface="Work Sans"/>
                <a:ea typeface="Work Sans"/>
                <a:cs typeface="Work Sans"/>
                <a:sym typeface="Work Sans"/>
              </a:defRPr>
            </a:lvl4pPr>
            <a:lvl5pPr marL="2286000" indent="-304800" algn="ctr">
              <a:buClr>
                <a:schemeClr val="dk1"/>
              </a:buClr>
              <a:buSzPts val="1800"/>
              <a:buFont typeface="Work Sans"/>
              <a:buNone/>
              <a:defRPr sz="1800">
                <a:solidFill>
                  <a:schemeClr val="dk1"/>
                </a:solidFill>
                <a:latin typeface="Work Sans"/>
                <a:ea typeface="Work Sans"/>
                <a:cs typeface="Work Sans"/>
                <a:sym typeface="Work Sans"/>
              </a:defRPr>
            </a:lvl5pPr>
            <a:lvl6pPr marL="2743200" indent="-304800" algn="ctr">
              <a:buClr>
                <a:schemeClr val="dk1"/>
              </a:buClr>
              <a:buSzPts val="1800"/>
              <a:buFont typeface="Work Sans"/>
              <a:buNone/>
              <a:defRPr sz="1800">
                <a:solidFill>
                  <a:schemeClr val="dk1"/>
                </a:solidFill>
                <a:latin typeface="Work Sans"/>
                <a:ea typeface="Work Sans"/>
                <a:cs typeface="Work Sans"/>
                <a:sym typeface="Work Sans"/>
              </a:defRPr>
            </a:lvl6pPr>
            <a:lvl7pPr marL="3200400" indent="-304800" algn="ctr">
              <a:buClr>
                <a:schemeClr val="dk1"/>
              </a:buClr>
              <a:buSzPts val="1800"/>
              <a:buFont typeface="Work Sans"/>
              <a:buNone/>
              <a:defRPr sz="1800">
                <a:solidFill>
                  <a:schemeClr val="dk1"/>
                </a:solidFill>
                <a:latin typeface="Work Sans"/>
                <a:ea typeface="Work Sans"/>
                <a:cs typeface="Work Sans"/>
                <a:sym typeface="Work Sans"/>
              </a:defRPr>
            </a:lvl7pPr>
            <a:lvl8pPr marL="3657600" indent="-304800" algn="ctr">
              <a:buClr>
                <a:schemeClr val="dk1"/>
              </a:buClr>
              <a:buSzPts val="1800"/>
              <a:buFont typeface="Work Sans"/>
              <a:buNone/>
              <a:defRPr sz="1800">
                <a:solidFill>
                  <a:schemeClr val="dk1"/>
                </a:solidFill>
                <a:latin typeface="Work Sans"/>
                <a:ea typeface="Work Sans"/>
                <a:cs typeface="Work Sans"/>
                <a:sym typeface="Work Sans"/>
              </a:defRPr>
            </a:lvl8pPr>
            <a:lvl9pPr marL="4114800" indent="-304800" algn="ctr">
              <a:buClr>
                <a:schemeClr val="dk1"/>
              </a:buClr>
              <a:buSzPts val="1800"/>
              <a:buFont typeface="Work Sans"/>
              <a:buNone/>
              <a:defRPr sz="1800">
                <a:solidFill>
                  <a:schemeClr val="dk1"/>
                </a:solidFill>
                <a:latin typeface="Work Sans"/>
                <a:ea typeface="Work Sans"/>
                <a:cs typeface="Work Sans"/>
                <a:sym typeface="Work Sans"/>
              </a:defRPr>
            </a:lvl9pPr>
          </a:lstStyle>
          <a:p>
            <a:r>
              <a:rPr lang="en-IN" sz="1200" dirty="0">
                <a:latin typeface="Work Sans" charset="0"/>
                <a:ea typeface="Cambria" panose="02040503050406030204" pitchFamily="18" charset="0"/>
              </a:rPr>
              <a:t>An event management system showcases its broad applicability across various domains and industries, serving as a versatile tool for efficient event planning, organization, and participation. From individuals organizing personal gatherings to businesses managing large conferences and public events, this application proves its utility. It is particularly valuable in sectors requiring precise coordination and attendee management, such as corporate events, entertainment, and education. The system enhances workflow in industries like healthcare for medical conferences, the legal sector for seminars, and government agencies for public events. Freelancers, entrepreneurs, and small businesses benefit from its streamlined booking and promotion capabilities. Whether in tourism, hospitality, real estate, or non-profit sectors, the adaptability of this application supports effective event handling, compliance with regulations, and improved operational efficiency, making it an indispensable tool in today’s interconnected world.</a:t>
            </a:r>
            <a:endParaRPr lang="en-IN" sz="1200" dirty="0">
              <a:latin typeface="Work Sans"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02" name="Picture 101"/>
          <p:cNvPicPr/>
          <p:nvPr/>
        </p:nvPicPr>
        <p:blipFill>
          <a:blip r:embed="rId1"/>
          <a:stretch>
            <a:fillRect/>
          </a:stretch>
        </p:blipFill>
        <p:spPr>
          <a:xfrm>
            <a:off x="7232650" y="626110"/>
            <a:ext cx="1767205" cy="1420495"/>
          </a:xfrm>
          <a:prstGeom prst="rect">
            <a:avLst/>
          </a:prstGeom>
          <a:noFill/>
          <a:ln w="9525">
            <a:noFill/>
          </a:ln>
        </p:spPr>
      </p:pic>
      <p:pic>
        <p:nvPicPr>
          <p:cNvPr id="101" name="Picture 100"/>
          <p:cNvPicPr/>
          <p:nvPr/>
        </p:nvPicPr>
        <p:blipFill>
          <a:blip r:embed="rId2"/>
          <a:stretch>
            <a:fillRect/>
          </a:stretch>
        </p:blipFill>
        <p:spPr>
          <a:xfrm>
            <a:off x="5711825" y="2178685"/>
            <a:ext cx="1440180" cy="2034540"/>
          </a:xfrm>
          <a:prstGeom prst="rect">
            <a:avLst/>
          </a:prstGeom>
          <a:noFill/>
          <a:ln w="9525">
            <a:noFill/>
          </a:ln>
        </p:spPr>
      </p:pic>
      <p:sp>
        <p:nvSpPr>
          <p:cNvPr id="175" name="Google Shape;175;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latin typeface="Work Sans" charset="0"/>
                <a:ea typeface="Cambria" panose="02040503050406030204" pitchFamily="18" charset="0"/>
              </a:rPr>
              <a:t>TECHNOLOGY USED</a:t>
            </a:r>
            <a:endParaRPr lang="en-IN" dirty="0">
              <a:latin typeface="Work Sans" charset="0"/>
              <a:ea typeface="Cambria" panose="02040503050406030204" pitchFamily="18" charset="0"/>
            </a:endParaRPr>
          </a:p>
        </p:txBody>
      </p:sp>
      <p:sp>
        <p:nvSpPr>
          <p:cNvPr id="22" name="Google Shape;253;p36"/>
          <p:cNvSpPr/>
          <p:nvPr/>
        </p:nvSpPr>
        <p:spPr>
          <a:xfrm flipH="1">
            <a:off x="3993791" y="4495490"/>
            <a:ext cx="960884" cy="661761"/>
          </a:xfrm>
          <a:custGeom>
            <a:avLst/>
            <a:gdLst/>
            <a:ahLst/>
            <a:cxnLst/>
            <a:rect l="l" t="t" r="r" b="b"/>
            <a:pathLst>
              <a:path w="1035994" h="713489" extrusionOk="0">
                <a:moveTo>
                  <a:pt x="982697" y="279877"/>
                </a:moveTo>
                <a:cubicBezTo>
                  <a:pt x="977075" y="276276"/>
                  <a:pt x="971673" y="271708"/>
                  <a:pt x="966139" y="266833"/>
                </a:cubicBezTo>
                <a:cubicBezTo>
                  <a:pt x="963416" y="283786"/>
                  <a:pt x="966315" y="301222"/>
                  <a:pt x="964998" y="318395"/>
                </a:cubicBezTo>
                <a:cubicBezTo>
                  <a:pt x="961660" y="361523"/>
                  <a:pt x="917740" y="385943"/>
                  <a:pt x="956697" y="430038"/>
                </a:cubicBezTo>
                <a:cubicBezTo>
                  <a:pt x="962406" y="436494"/>
                  <a:pt x="969521" y="442159"/>
                  <a:pt x="972420" y="450241"/>
                </a:cubicBezTo>
                <a:cubicBezTo>
                  <a:pt x="975450" y="458761"/>
                  <a:pt x="973166" y="468116"/>
                  <a:pt x="970795" y="476856"/>
                </a:cubicBezTo>
                <a:cubicBezTo>
                  <a:pt x="963241" y="504613"/>
                  <a:pt x="954808" y="532414"/>
                  <a:pt x="953183" y="561137"/>
                </a:cubicBezTo>
                <a:cubicBezTo>
                  <a:pt x="951558" y="589860"/>
                  <a:pt x="957487" y="620120"/>
                  <a:pt x="975802" y="642300"/>
                </a:cubicBezTo>
                <a:cubicBezTo>
                  <a:pt x="974923" y="647570"/>
                  <a:pt x="966754" y="643310"/>
                  <a:pt x="961484" y="644100"/>
                </a:cubicBezTo>
                <a:cubicBezTo>
                  <a:pt x="956214" y="644891"/>
                  <a:pt x="954281" y="651391"/>
                  <a:pt x="953491" y="656661"/>
                </a:cubicBezTo>
                <a:cubicBezTo>
                  <a:pt x="951470" y="670232"/>
                  <a:pt x="949450" y="683759"/>
                  <a:pt x="947430" y="697330"/>
                </a:cubicBezTo>
                <a:cubicBezTo>
                  <a:pt x="946991" y="700229"/>
                  <a:pt x="946464" y="703304"/>
                  <a:pt x="944399" y="705368"/>
                </a:cubicBezTo>
                <a:cubicBezTo>
                  <a:pt x="941984" y="707783"/>
                  <a:pt x="938207" y="708047"/>
                  <a:pt x="934781" y="708179"/>
                </a:cubicBezTo>
                <a:cubicBezTo>
                  <a:pt x="911152" y="709013"/>
                  <a:pt x="887568" y="709891"/>
                  <a:pt x="863939" y="710726"/>
                </a:cubicBezTo>
                <a:cubicBezTo>
                  <a:pt x="857615" y="696408"/>
                  <a:pt x="867848" y="680773"/>
                  <a:pt x="875226" y="666938"/>
                </a:cubicBezTo>
                <a:cubicBezTo>
                  <a:pt x="897889" y="624468"/>
                  <a:pt x="895078" y="573127"/>
                  <a:pt x="886953" y="525694"/>
                </a:cubicBezTo>
                <a:cubicBezTo>
                  <a:pt x="885020" y="514363"/>
                  <a:pt x="882693" y="502724"/>
                  <a:pt x="876500" y="493018"/>
                </a:cubicBezTo>
                <a:cubicBezTo>
                  <a:pt x="857703" y="463504"/>
                  <a:pt x="807635" y="459551"/>
                  <a:pt x="787080" y="431223"/>
                </a:cubicBezTo>
                <a:cubicBezTo>
                  <a:pt x="789847" y="433771"/>
                  <a:pt x="787036" y="438250"/>
                  <a:pt x="784270" y="440842"/>
                </a:cubicBezTo>
                <a:cubicBezTo>
                  <a:pt x="775442" y="449055"/>
                  <a:pt x="763320" y="457838"/>
                  <a:pt x="752516" y="452568"/>
                </a:cubicBezTo>
                <a:cubicBezTo>
                  <a:pt x="745313" y="462757"/>
                  <a:pt x="729283" y="465261"/>
                  <a:pt x="719313" y="457751"/>
                </a:cubicBezTo>
                <a:cubicBezTo>
                  <a:pt x="717644" y="463021"/>
                  <a:pt x="711671" y="465964"/>
                  <a:pt x="706137" y="465920"/>
                </a:cubicBezTo>
                <a:cubicBezTo>
                  <a:pt x="700603" y="465876"/>
                  <a:pt x="695377" y="463504"/>
                  <a:pt x="690370" y="461176"/>
                </a:cubicBezTo>
                <a:cubicBezTo>
                  <a:pt x="680181" y="470312"/>
                  <a:pt x="663404" y="470970"/>
                  <a:pt x="652556" y="462670"/>
                </a:cubicBezTo>
                <a:cubicBezTo>
                  <a:pt x="644474" y="469785"/>
                  <a:pt x="630640" y="468950"/>
                  <a:pt x="623481" y="460869"/>
                </a:cubicBezTo>
                <a:cubicBezTo>
                  <a:pt x="623042" y="463636"/>
                  <a:pt x="619440" y="464382"/>
                  <a:pt x="616630" y="464426"/>
                </a:cubicBezTo>
                <a:cubicBezTo>
                  <a:pt x="608504" y="464602"/>
                  <a:pt x="600335" y="464778"/>
                  <a:pt x="592210" y="464997"/>
                </a:cubicBezTo>
                <a:cubicBezTo>
                  <a:pt x="584568" y="465173"/>
                  <a:pt x="575126" y="464295"/>
                  <a:pt x="572051" y="457267"/>
                </a:cubicBezTo>
                <a:cubicBezTo>
                  <a:pt x="561818" y="460957"/>
                  <a:pt x="550136" y="460386"/>
                  <a:pt x="540342" y="455686"/>
                </a:cubicBezTo>
                <a:cubicBezTo>
                  <a:pt x="538365" y="454720"/>
                  <a:pt x="536301" y="453622"/>
                  <a:pt x="534105" y="453798"/>
                </a:cubicBezTo>
                <a:cubicBezTo>
                  <a:pt x="530240" y="454105"/>
                  <a:pt x="527956" y="458146"/>
                  <a:pt x="524882" y="460474"/>
                </a:cubicBezTo>
                <a:cubicBezTo>
                  <a:pt x="520227" y="464031"/>
                  <a:pt x="512892" y="463328"/>
                  <a:pt x="508983" y="458936"/>
                </a:cubicBezTo>
                <a:cubicBezTo>
                  <a:pt x="506568" y="470399"/>
                  <a:pt x="489439" y="475230"/>
                  <a:pt x="481402" y="466710"/>
                </a:cubicBezTo>
                <a:cubicBezTo>
                  <a:pt x="468358" y="487089"/>
                  <a:pt x="456017" y="509092"/>
                  <a:pt x="444202" y="530393"/>
                </a:cubicBezTo>
                <a:cubicBezTo>
                  <a:pt x="439020" y="539704"/>
                  <a:pt x="434891" y="549542"/>
                  <a:pt x="430807" y="559380"/>
                </a:cubicBezTo>
                <a:cubicBezTo>
                  <a:pt x="427469" y="567285"/>
                  <a:pt x="424175" y="575235"/>
                  <a:pt x="420837" y="583140"/>
                </a:cubicBezTo>
                <a:cubicBezTo>
                  <a:pt x="409945" y="609097"/>
                  <a:pt x="399229" y="639664"/>
                  <a:pt x="413195" y="664127"/>
                </a:cubicBezTo>
                <a:cubicBezTo>
                  <a:pt x="399361" y="662019"/>
                  <a:pt x="387898" y="676161"/>
                  <a:pt x="385658" y="689996"/>
                </a:cubicBezTo>
                <a:cubicBezTo>
                  <a:pt x="384867" y="694959"/>
                  <a:pt x="384648" y="700405"/>
                  <a:pt x="381529" y="704358"/>
                </a:cubicBezTo>
                <a:cubicBezTo>
                  <a:pt x="377928" y="708925"/>
                  <a:pt x="371604" y="710023"/>
                  <a:pt x="365806" y="710726"/>
                </a:cubicBezTo>
                <a:cubicBezTo>
                  <a:pt x="347053" y="712966"/>
                  <a:pt x="328124" y="713844"/>
                  <a:pt x="309238" y="713361"/>
                </a:cubicBezTo>
                <a:cubicBezTo>
                  <a:pt x="318549" y="684638"/>
                  <a:pt x="337391" y="659823"/>
                  <a:pt x="347272" y="631320"/>
                </a:cubicBezTo>
                <a:cubicBezTo>
                  <a:pt x="359306" y="596580"/>
                  <a:pt x="357374" y="558633"/>
                  <a:pt x="365148" y="522707"/>
                </a:cubicBezTo>
                <a:cubicBezTo>
                  <a:pt x="370769" y="496663"/>
                  <a:pt x="381442" y="468906"/>
                  <a:pt x="370901" y="444399"/>
                </a:cubicBezTo>
                <a:cubicBezTo>
                  <a:pt x="345033" y="438558"/>
                  <a:pt x="316309" y="429291"/>
                  <a:pt x="292373" y="417916"/>
                </a:cubicBezTo>
                <a:cubicBezTo>
                  <a:pt x="294877" y="423625"/>
                  <a:pt x="296106" y="429862"/>
                  <a:pt x="295975" y="436098"/>
                </a:cubicBezTo>
                <a:cubicBezTo>
                  <a:pt x="293515" y="437196"/>
                  <a:pt x="290748" y="437592"/>
                  <a:pt x="288069" y="437196"/>
                </a:cubicBezTo>
                <a:cubicBezTo>
                  <a:pt x="290265" y="442730"/>
                  <a:pt x="290660" y="448967"/>
                  <a:pt x="289167" y="454720"/>
                </a:cubicBezTo>
                <a:cubicBezTo>
                  <a:pt x="285873" y="454852"/>
                  <a:pt x="282579" y="454984"/>
                  <a:pt x="279285" y="455115"/>
                </a:cubicBezTo>
                <a:cubicBezTo>
                  <a:pt x="285785" y="461001"/>
                  <a:pt x="284380" y="473254"/>
                  <a:pt x="276738" y="477514"/>
                </a:cubicBezTo>
                <a:cubicBezTo>
                  <a:pt x="274630" y="478700"/>
                  <a:pt x="272170" y="479359"/>
                  <a:pt x="270458" y="480984"/>
                </a:cubicBezTo>
                <a:cubicBezTo>
                  <a:pt x="267603" y="483707"/>
                  <a:pt x="267559" y="488187"/>
                  <a:pt x="266329" y="491964"/>
                </a:cubicBezTo>
                <a:cubicBezTo>
                  <a:pt x="265099" y="495741"/>
                  <a:pt x="260576" y="499298"/>
                  <a:pt x="257501" y="496795"/>
                </a:cubicBezTo>
                <a:cubicBezTo>
                  <a:pt x="261322" y="503558"/>
                  <a:pt x="253549" y="513265"/>
                  <a:pt x="246082" y="510937"/>
                </a:cubicBezTo>
                <a:cubicBezTo>
                  <a:pt x="247795" y="521565"/>
                  <a:pt x="235805" y="531843"/>
                  <a:pt x="225572" y="528461"/>
                </a:cubicBezTo>
                <a:cubicBezTo>
                  <a:pt x="228207" y="551343"/>
                  <a:pt x="208443" y="575367"/>
                  <a:pt x="185474" y="576465"/>
                </a:cubicBezTo>
                <a:cubicBezTo>
                  <a:pt x="185254" y="589509"/>
                  <a:pt x="184859" y="602509"/>
                  <a:pt x="184244" y="615553"/>
                </a:cubicBezTo>
                <a:cubicBezTo>
                  <a:pt x="184068" y="619505"/>
                  <a:pt x="183805" y="623634"/>
                  <a:pt x="182004" y="627148"/>
                </a:cubicBezTo>
                <a:cubicBezTo>
                  <a:pt x="176734" y="637381"/>
                  <a:pt x="162328" y="637337"/>
                  <a:pt x="150909" y="635843"/>
                </a:cubicBezTo>
                <a:cubicBezTo>
                  <a:pt x="150909" y="625259"/>
                  <a:pt x="147659" y="614762"/>
                  <a:pt x="141774" y="605978"/>
                </a:cubicBezTo>
                <a:cubicBezTo>
                  <a:pt x="140896" y="616475"/>
                  <a:pt x="140061" y="627016"/>
                  <a:pt x="139183" y="637512"/>
                </a:cubicBezTo>
                <a:cubicBezTo>
                  <a:pt x="123987" y="633779"/>
                  <a:pt x="108791" y="630046"/>
                  <a:pt x="93551" y="626269"/>
                </a:cubicBezTo>
                <a:cubicBezTo>
                  <a:pt x="91179" y="625698"/>
                  <a:pt x="88719" y="625039"/>
                  <a:pt x="86875" y="623414"/>
                </a:cubicBezTo>
                <a:cubicBezTo>
                  <a:pt x="84767" y="621526"/>
                  <a:pt x="83932" y="618671"/>
                  <a:pt x="83230" y="615992"/>
                </a:cubicBezTo>
                <a:cubicBezTo>
                  <a:pt x="74929" y="583579"/>
                  <a:pt x="77696" y="548927"/>
                  <a:pt x="67682" y="516998"/>
                </a:cubicBezTo>
                <a:cubicBezTo>
                  <a:pt x="63905" y="505008"/>
                  <a:pt x="58371" y="491305"/>
                  <a:pt x="48402" y="483663"/>
                </a:cubicBezTo>
                <a:cubicBezTo>
                  <a:pt x="41111" y="488275"/>
                  <a:pt x="29780" y="483180"/>
                  <a:pt x="28462" y="474616"/>
                </a:cubicBezTo>
                <a:cubicBezTo>
                  <a:pt x="20249" y="476197"/>
                  <a:pt x="11992" y="467193"/>
                  <a:pt x="14276" y="459156"/>
                </a:cubicBezTo>
                <a:cubicBezTo>
                  <a:pt x="12651" y="461396"/>
                  <a:pt x="8962" y="461176"/>
                  <a:pt x="6810" y="459420"/>
                </a:cubicBezTo>
                <a:cubicBezTo>
                  <a:pt x="4658" y="457663"/>
                  <a:pt x="3648" y="454896"/>
                  <a:pt x="2769" y="452217"/>
                </a:cubicBezTo>
                <a:cubicBezTo>
                  <a:pt x="1144" y="447386"/>
                  <a:pt x="-393" y="442379"/>
                  <a:pt x="90" y="437284"/>
                </a:cubicBezTo>
                <a:cubicBezTo>
                  <a:pt x="573" y="432190"/>
                  <a:pt x="3560" y="427051"/>
                  <a:pt x="8435" y="425558"/>
                </a:cubicBezTo>
                <a:cubicBezTo>
                  <a:pt x="2901" y="423186"/>
                  <a:pt x="1979" y="415720"/>
                  <a:pt x="3077" y="409791"/>
                </a:cubicBezTo>
                <a:cubicBezTo>
                  <a:pt x="4438" y="402500"/>
                  <a:pt x="7557" y="395737"/>
                  <a:pt x="10675" y="389017"/>
                </a:cubicBezTo>
                <a:cubicBezTo>
                  <a:pt x="13354" y="383220"/>
                  <a:pt x="16033" y="377466"/>
                  <a:pt x="18712" y="371669"/>
                </a:cubicBezTo>
                <a:cubicBezTo>
                  <a:pt x="20425" y="367980"/>
                  <a:pt x="24773" y="363675"/>
                  <a:pt x="27672" y="366530"/>
                </a:cubicBezTo>
                <a:cubicBezTo>
                  <a:pt x="28023" y="353530"/>
                  <a:pt x="39003" y="341628"/>
                  <a:pt x="51959" y="340223"/>
                </a:cubicBezTo>
                <a:cubicBezTo>
                  <a:pt x="52486" y="328452"/>
                  <a:pt x="64871" y="318658"/>
                  <a:pt x="76422" y="320942"/>
                </a:cubicBezTo>
                <a:cubicBezTo>
                  <a:pt x="76422" y="314047"/>
                  <a:pt x="83405" y="307415"/>
                  <a:pt x="90169" y="305922"/>
                </a:cubicBezTo>
                <a:cubicBezTo>
                  <a:pt x="87973" y="300300"/>
                  <a:pt x="85689" y="294371"/>
                  <a:pt x="86655" y="288442"/>
                </a:cubicBezTo>
                <a:cubicBezTo>
                  <a:pt x="87621" y="282513"/>
                  <a:pt x="93155" y="276847"/>
                  <a:pt x="99084" y="278077"/>
                </a:cubicBezTo>
                <a:cubicBezTo>
                  <a:pt x="91486" y="272894"/>
                  <a:pt x="94297" y="258621"/>
                  <a:pt x="103301" y="256776"/>
                </a:cubicBezTo>
                <a:cubicBezTo>
                  <a:pt x="97064" y="250627"/>
                  <a:pt x="102510" y="237715"/>
                  <a:pt x="111250" y="237934"/>
                </a:cubicBezTo>
                <a:cubicBezTo>
                  <a:pt x="110459" y="232313"/>
                  <a:pt x="109669" y="226384"/>
                  <a:pt x="111865" y="221157"/>
                </a:cubicBezTo>
                <a:cubicBezTo>
                  <a:pt x="114061" y="215931"/>
                  <a:pt x="120341" y="211978"/>
                  <a:pt x="125480" y="214350"/>
                </a:cubicBezTo>
                <a:cubicBezTo>
                  <a:pt x="118497" y="203897"/>
                  <a:pt x="125085" y="187295"/>
                  <a:pt x="137338" y="184529"/>
                </a:cubicBezTo>
                <a:cubicBezTo>
                  <a:pt x="135625" y="179961"/>
                  <a:pt x="134659" y="174691"/>
                  <a:pt x="136899" y="170343"/>
                </a:cubicBezTo>
                <a:cubicBezTo>
                  <a:pt x="139139" y="165995"/>
                  <a:pt x="145727" y="163887"/>
                  <a:pt x="149021" y="167444"/>
                </a:cubicBezTo>
                <a:cubicBezTo>
                  <a:pt x="148054" y="155278"/>
                  <a:pt x="159605" y="143640"/>
                  <a:pt x="171771" y="144518"/>
                </a:cubicBezTo>
                <a:cubicBezTo>
                  <a:pt x="170761" y="134768"/>
                  <a:pt x="179061" y="125062"/>
                  <a:pt x="188855" y="124491"/>
                </a:cubicBezTo>
                <a:cubicBezTo>
                  <a:pt x="186308" y="116322"/>
                  <a:pt x="194828" y="106967"/>
                  <a:pt x="203217" y="108768"/>
                </a:cubicBezTo>
                <a:cubicBezTo>
                  <a:pt x="203525" y="100116"/>
                  <a:pt x="211781" y="92518"/>
                  <a:pt x="220477" y="93045"/>
                </a:cubicBezTo>
                <a:cubicBezTo>
                  <a:pt x="222366" y="84480"/>
                  <a:pt x="232599" y="78859"/>
                  <a:pt x="240856" y="81845"/>
                </a:cubicBezTo>
                <a:cubicBezTo>
                  <a:pt x="241603" y="71041"/>
                  <a:pt x="254076" y="62784"/>
                  <a:pt x="264309" y="66342"/>
                </a:cubicBezTo>
                <a:cubicBezTo>
                  <a:pt x="264045" y="57558"/>
                  <a:pt x="276035" y="51277"/>
                  <a:pt x="283106" y="56504"/>
                </a:cubicBezTo>
                <a:cubicBezTo>
                  <a:pt x="287147" y="46534"/>
                  <a:pt x="300367" y="41483"/>
                  <a:pt x="310029" y="46271"/>
                </a:cubicBezTo>
                <a:cubicBezTo>
                  <a:pt x="316221" y="36696"/>
                  <a:pt x="329749" y="32743"/>
                  <a:pt x="340114" y="37399"/>
                </a:cubicBezTo>
                <a:cubicBezTo>
                  <a:pt x="346877" y="28176"/>
                  <a:pt x="361195" y="25585"/>
                  <a:pt x="370769" y="31865"/>
                </a:cubicBezTo>
                <a:cubicBezTo>
                  <a:pt x="377840" y="21895"/>
                  <a:pt x="394310" y="20622"/>
                  <a:pt x="402830" y="29362"/>
                </a:cubicBezTo>
                <a:cubicBezTo>
                  <a:pt x="408716" y="20095"/>
                  <a:pt x="425581" y="22291"/>
                  <a:pt x="428874" y="32743"/>
                </a:cubicBezTo>
                <a:cubicBezTo>
                  <a:pt x="432695" y="30416"/>
                  <a:pt x="436780" y="28044"/>
                  <a:pt x="441260" y="28088"/>
                </a:cubicBezTo>
                <a:cubicBezTo>
                  <a:pt x="445739" y="28132"/>
                  <a:pt x="450483" y="31733"/>
                  <a:pt x="449956" y="36169"/>
                </a:cubicBezTo>
                <a:cubicBezTo>
                  <a:pt x="456017" y="25980"/>
                  <a:pt x="473277" y="25628"/>
                  <a:pt x="479733" y="35598"/>
                </a:cubicBezTo>
                <a:cubicBezTo>
                  <a:pt x="489659" y="30899"/>
                  <a:pt x="502483" y="34325"/>
                  <a:pt x="511311" y="40869"/>
                </a:cubicBezTo>
                <a:cubicBezTo>
                  <a:pt x="517767" y="33622"/>
                  <a:pt x="530416" y="33314"/>
                  <a:pt x="537223" y="40210"/>
                </a:cubicBezTo>
                <a:cubicBezTo>
                  <a:pt x="539024" y="31250"/>
                  <a:pt x="553342" y="28483"/>
                  <a:pt x="558349" y="36169"/>
                </a:cubicBezTo>
                <a:cubicBezTo>
                  <a:pt x="562301" y="29054"/>
                  <a:pt x="574116" y="28527"/>
                  <a:pt x="578727" y="35203"/>
                </a:cubicBezTo>
                <a:cubicBezTo>
                  <a:pt x="582724" y="26463"/>
                  <a:pt x="597437" y="25936"/>
                  <a:pt x="602048" y="34412"/>
                </a:cubicBezTo>
                <a:cubicBezTo>
                  <a:pt x="605781" y="30240"/>
                  <a:pt x="609734" y="25892"/>
                  <a:pt x="615005" y="24091"/>
                </a:cubicBezTo>
                <a:cubicBezTo>
                  <a:pt x="620275" y="22291"/>
                  <a:pt x="627258" y="24047"/>
                  <a:pt x="629278" y="29274"/>
                </a:cubicBezTo>
                <a:cubicBezTo>
                  <a:pt x="633011" y="23872"/>
                  <a:pt x="641664" y="22774"/>
                  <a:pt x="646626" y="27122"/>
                </a:cubicBezTo>
                <a:cubicBezTo>
                  <a:pt x="654224" y="18601"/>
                  <a:pt x="667400" y="15615"/>
                  <a:pt x="677897" y="20095"/>
                </a:cubicBezTo>
                <a:cubicBezTo>
                  <a:pt x="681762" y="12321"/>
                  <a:pt x="693225" y="9686"/>
                  <a:pt x="700120" y="15000"/>
                </a:cubicBezTo>
                <a:cubicBezTo>
                  <a:pt x="702140" y="11662"/>
                  <a:pt x="706269" y="10432"/>
                  <a:pt x="710002" y="9466"/>
                </a:cubicBezTo>
                <a:cubicBezTo>
                  <a:pt x="720323" y="6743"/>
                  <a:pt x="731522" y="4108"/>
                  <a:pt x="741448" y="8105"/>
                </a:cubicBezTo>
                <a:cubicBezTo>
                  <a:pt x="749046" y="-811"/>
                  <a:pt x="764769" y="-855"/>
                  <a:pt x="772411" y="8061"/>
                </a:cubicBezTo>
                <a:cubicBezTo>
                  <a:pt x="776803" y="-2875"/>
                  <a:pt x="795689" y="-2612"/>
                  <a:pt x="799817" y="8412"/>
                </a:cubicBezTo>
                <a:cubicBezTo>
                  <a:pt x="802101" y="4635"/>
                  <a:pt x="805570" y="1078"/>
                  <a:pt x="809962" y="551"/>
                </a:cubicBezTo>
                <a:cubicBezTo>
                  <a:pt x="814354" y="24"/>
                  <a:pt x="819273" y="3889"/>
                  <a:pt x="818307" y="8236"/>
                </a:cubicBezTo>
                <a:cubicBezTo>
                  <a:pt x="823446" y="3801"/>
                  <a:pt x="826520" y="6128"/>
                  <a:pt x="826696" y="12892"/>
                </a:cubicBezTo>
                <a:cubicBezTo>
                  <a:pt x="831088" y="1605"/>
                  <a:pt x="849621" y="68"/>
                  <a:pt x="855814" y="10476"/>
                </a:cubicBezTo>
                <a:cubicBezTo>
                  <a:pt x="861172" y="1912"/>
                  <a:pt x="877291" y="5733"/>
                  <a:pt x="878257" y="15791"/>
                </a:cubicBezTo>
                <a:cubicBezTo>
                  <a:pt x="881199" y="11047"/>
                  <a:pt x="887919" y="9115"/>
                  <a:pt x="892926" y="11530"/>
                </a:cubicBezTo>
                <a:cubicBezTo>
                  <a:pt x="897845" y="13902"/>
                  <a:pt x="899777" y="19612"/>
                  <a:pt x="899646" y="24618"/>
                </a:cubicBezTo>
                <a:cubicBezTo>
                  <a:pt x="908473" y="23740"/>
                  <a:pt x="917565" y="26683"/>
                  <a:pt x="923494" y="33490"/>
                </a:cubicBezTo>
                <a:cubicBezTo>
                  <a:pt x="925778" y="36125"/>
                  <a:pt x="927666" y="39331"/>
                  <a:pt x="930828" y="40781"/>
                </a:cubicBezTo>
                <a:cubicBezTo>
                  <a:pt x="940886" y="45392"/>
                  <a:pt x="949011" y="44075"/>
                  <a:pt x="950812" y="57865"/>
                </a:cubicBezTo>
                <a:cubicBezTo>
                  <a:pt x="1000045" y="57602"/>
                  <a:pt x="984805" y="108416"/>
                  <a:pt x="1012343" y="126599"/>
                </a:cubicBezTo>
                <a:cubicBezTo>
                  <a:pt x="1021741" y="132792"/>
                  <a:pt x="1024947" y="146670"/>
                  <a:pt x="1019282" y="156376"/>
                </a:cubicBezTo>
                <a:cubicBezTo>
                  <a:pt x="1026792" y="160856"/>
                  <a:pt x="1031491" y="169684"/>
                  <a:pt x="1031052" y="178424"/>
                </a:cubicBezTo>
                <a:cubicBezTo>
                  <a:pt x="1030745" y="183914"/>
                  <a:pt x="1028593" y="189404"/>
                  <a:pt x="1029603" y="194806"/>
                </a:cubicBezTo>
                <a:cubicBezTo>
                  <a:pt x="1030657" y="200559"/>
                  <a:pt x="1035137" y="205302"/>
                  <a:pt x="1035883" y="211100"/>
                </a:cubicBezTo>
                <a:cubicBezTo>
                  <a:pt x="1036893" y="219005"/>
                  <a:pt x="1030701" y="226296"/>
                  <a:pt x="1030745" y="234289"/>
                </a:cubicBezTo>
                <a:cubicBezTo>
                  <a:pt x="1030745" y="241404"/>
                  <a:pt x="1035576" y="248958"/>
                  <a:pt x="1032106" y="255151"/>
                </a:cubicBezTo>
                <a:cubicBezTo>
                  <a:pt x="1030657" y="257742"/>
                  <a:pt x="1027890" y="259587"/>
                  <a:pt x="1026880" y="262398"/>
                </a:cubicBezTo>
                <a:cubicBezTo>
                  <a:pt x="1024903" y="268107"/>
                  <a:pt x="1031096" y="274959"/>
                  <a:pt x="1027758" y="280009"/>
                </a:cubicBezTo>
                <a:cubicBezTo>
                  <a:pt x="1026748" y="281546"/>
                  <a:pt x="1025079" y="282469"/>
                  <a:pt x="1023410" y="283259"/>
                </a:cubicBezTo>
                <a:cubicBezTo>
                  <a:pt x="1007160" y="290813"/>
                  <a:pt x="994511" y="287563"/>
                  <a:pt x="982653" y="2799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53;p31"/>
          <p:cNvSpPr txBox="1"/>
          <p:nvPr/>
        </p:nvSpPr>
        <p:spPr>
          <a:xfrm>
            <a:off x="454025" y="1111885"/>
            <a:ext cx="7969885" cy="1066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dirty="0">
                <a:latin typeface="Work Sans" charset="0"/>
                <a:ea typeface="Cambria" panose="02040503050406030204" pitchFamily="18" charset="0"/>
              </a:rPr>
              <a:t>PHP</a:t>
            </a:r>
            <a:endParaRPr lang="en-US" b="1" dirty="0">
              <a:latin typeface="Work Sans" charset="0"/>
              <a:ea typeface="Cambria" panose="02040503050406030204" pitchFamily="18" charset="0"/>
            </a:endParaRPr>
          </a:p>
          <a:p>
            <a:r>
              <a:rPr lang="en-US" dirty="0">
                <a:latin typeface="Work Sans" charset="0"/>
                <a:ea typeface="Cambria" panose="02040503050406030204" pitchFamily="18" charset="0"/>
              </a:rPr>
              <a:t>   PHP stands for PHP: Hypertext Preprocessor</a:t>
            </a:r>
            <a:endParaRPr lang="en-US" dirty="0">
              <a:latin typeface="Work Sans" charset="0"/>
              <a:ea typeface="Cambria" panose="02040503050406030204" pitchFamily="18" charset="0"/>
            </a:endParaRPr>
          </a:p>
          <a:p>
            <a:r>
              <a:rPr lang="en-US" dirty="0">
                <a:latin typeface="Work Sans" charset="0"/>
                <a:ea typeface="Cambria" panose="02040503050406030204" pitchFamily="18" charset="0"/>
              </a:rPr>
              <a:t>PHP is a server-side scripting language, like ASP</a:t>
            </a:r>
            <a:endParaRPr lang="en-US" dirty="0">
              <a:latin typeface="Work Sans" charset="0"/>
              <a:ea typeface="Cambria" panose="02040503050406030204" pitchFamily="18" charset="0"/>
            </a:endParaRPr>
          </a:p>
          <a:p>
            <a:r>
              <a:rPr lang="en-US" dirty="0">
                <a:latin typeface="Work Sans" charset="0"/>
                <a:ea typeface="Cambria" panose="02040503050406030204" pitchFamily="18" charset="0"/>
              </a:rPr>
              <a:t>PHP scripts are executed on the server</a:t>
            </a:r>
            <a:endParaRPr lang="en-US" dirty="0">
              <a:latin typeface="Work Sans" charset="0"/>
              <a:ea typeface="Cambria" panose="02040503050406030204" pitchFamily="18" charset="0"/>
            </a:endParaRPr>
          </a:p>
          <a:p>
            <a:pPr algn="l">
              <a:buSzTx/>
            </a:pPr>
            <a:r>
              <a:rPr lang="en-US" b="1" dirty="0">
                <a:latin typeface="Work Sans" charset="0"/>
                <a:ea typeface="Cambria" panose="02040503050406030204" pitchFamily="18" charset="0"/>
              </a:rPr>
              <a:t>MYSQL</a:t>
            </a:r>
            <a:endParaRPr lang="en-US" b="1" dirty="0">
              <a:latin typeface="Work Sans" charset="0"/>
              <a:ea typeface="Cambria" panose="02040503050406030204" pitchFamily="18" charset="0"/>
            </a:endParaRPr>
          </a:p>
          <a:p>
            <a:r>
              <a:rPr lang="en-US" dirty="0">
                <a:latin typeface="Work Sans" charset="0"/>
                <a:ea typeface="Cambria" panose="02040503050406030204" pitchFamily="18" charset="0"/>
              </a:rPr>
              <a:t>MYSQL is a database server</a:t>
            </a:r>
            <a:endParaRPr lang="en-US" dirty="0">
              <a:latin typeface="Work Sans" charset="0"/>
              <a:ea typeface="Cambria" panose="02040503050406030204" pitchFamily="18" charset="0"/>
            </a:endParaRPr>
          </a:p>
          <a:p>
            <a:r>
              <a:rPr lang="en-US" dirty="0">
                <a:latin typeface="Work Sans" charset="0"/>
                <a:ea typeface="Cambria" panose="02040503050406030204" pitchFamily="18" charset="0"/>
              </a:rPr>
              <a:t>MYSQL is ideal for both small and large applications </a:t>
            </a:r>
            <a:endParaRPr lang="en-US" dirty="0">
              <a:latin typeface="Work Sans" charset="0"/>
              <a:ea typeface="Cambria" panose="02040503050406030204" pitchFamily="18" charset="0"/>
            </a:endParaRPr>
          </a:p>
          <a:p>
            <a:r>
              <a:rPr lang="en-US" dirty="0">
                <a:latin typeface="Work Sans" charset="0"/>
                <a:ea typeface="Cambria" panose="02040503050406030204" pitchFamily="18" charset="0"/>
              </a:rPr>
              <a:t>MYSQL supports standard SQL</a:t>
            </a:r>
            <a:endParaRPr lang="en-US" dirty="0">
              <a:latin typeface="Work Sans" charset="0"/>
              <a:ea typeface="Cambria" panose="02040503050406030204" pitchFamily="18" charset="0"/>
            </a:endParaRPr>
          </a:p>
          <a:p>
            <a:pPr algn="l">
              <a:buSzTx/>
            </a:pPr>
            <a:r>
              <a:rPr lang="en-US" b="1" dirty="0">
                <a:latin typeface="Work Sans" charset="0"/>
                <a:ea typeface="Cambria" panose="02040503050406030204" pitchFamily="18" charset="0"/>
              </a:rPr>
              <a:t>CSS</a:t>
            </a:r>
            <a:endParaRPr lang="en-US" b="1" dirty="0">
              <a:latin typeface="Work Sans" charset="0"/>
              <a:ea typeface="Cambria" panose="02040503050406030204" pitchFamily="18" charset="0"/>
            </a:endParaRPr>
          </a:p>
          <a:p>
            <a:r>
              <a:rPr lang="en-US" dirty="0">
                <a:latin typeface="Work Sans" charset="0"/>
                <a:ea typeface="Cambria" panose="02040503050406030204" pitchFamily="18" charset="0"/>
              </a:rPr>
              <a:t>Cascading Style Sheets (CSS) </a:t>
            </a:r>
            <a:endParaRPr lang="en-US" dirty="0">
              <a:latin typeface="Work Sans" charset="0"/>
              <a:ea typeface="Cambria" panose="02040503050406030204" pitchFamily="18" charset="0"/>
            </a:endParaRPr>
          </a:p>
          <a:p>
            <a:r>
              <a:rPr lang="en-US" dirty="0">
                <a:latin typeface="Work Sans" charset="0"/>
                <a:ea typeface="Cambria" panose="02040503050406030204" pitchFamily="18" charset="0"/>
              </a:rPr>
              <a:t>Simple mechanism</a:t>
            </a:r>
            <a:endParaRPr lang="en-US" b="1" dirty="0">
              <a:latin typeface="Work Sans" charset="0"/>
              <a:ea typeface="Cambria" panose="02040503050406030204" pitchFamily="18" charset="0"/>
            </a:endParaRPr>
          </a:p>
          <a:p>
            <a:pPr algn="l">
              <a:buSzTx/>
            </a:pPr>
            <a:r>
              <a:rPr lang="en-US" b="1" dirty="0">
                <a:latin typeface="Work Sans" charset="0"/>
                <a:ea typeface="Cambria" panose="02040503050406030204" pitchFamily="18" charset="0"/>
              </a:rPr>
              <a:t>HTML</a:t>
            </a:r>
            <a:endParaRPr lang="en-US" b="1" dirty="0">
              <a:latin typeface="Work Sans" charset="0"/>
              <a:ea typeface="Cambria" panose="02040503050406030204" pitchFamily="18" charset="0"/>
            </a:endParaRPr>
          </a:p>
          <a:p>
            <a:r>
              <a:rPr lang="en-US" dirty="0">
                <a:latin typeface="Work Sans" charset="0"/>
                <a:ea typeface="Cambria" panose="02040503050406030204" pitchFamily="18" charset="0"/>
              </a:rPr>
              <a:t>We have an HTML file that defines the structure of the webpage.</a:t>
            </a:r>
            <a:endParaRPr lang="en-US" dirty="0">
              <a:latin typeface="Work Sans" charset="0"/>
              <a:ea typeface="Cambria" panose="02040503050406030204" pitchFamily="18" charset="0"/>
            </a:endParaRPr>
          </a:p>
        </p:txBody>
      </p:sp>
      <p:pic>
        <p:nvPicPr>
          <p:cNvPr id="100" name="Picture 99"/>
          <p:cNvPicPr/>
          <p:nvPr/>
        </p:nvPicPr>
        <p:blipFill>
          <a:blip r:embed="rId3"/>
          <a:stretch>
            <a:fillRect/>
          </a:stretch>
        </p:blipFill>
        <p:spPr>
          <a:xfrm>
            <a:off x="5116830" y="672465"/>
            <a:ext cx="2115820" cy="1062990"/>
          </a:xfrm>
          <a:prstGeom prst="rect">
            <a:avLst/>
          </a:prstGeom>
          <a:noFill/>
          <a:ln w="9525">
            <a:noFill/>
          </a:ln>
        </p:spPr>
      </p:pic>
      <p:pic>
        <p:nvPicPr>
          <p:cNvPr id="103" name="Picture 102"/>
          <p:cNvPicPr/>
          <p:nvPr/>
        </p:nvPicPr>
        <p:blipFill>
          <a:blip r:embed="rId4"/>
          <a:stretch>
            <a:fillRect/>
          </a:stretch>
        </p:blipFill>
        <p:spPr>
          <a:xfrm>
            <a:off x="7393305" y="2178685"/>
            <a:ext cx="1446530" cy="1704340"/>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smtClean="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5881" b="3726"/>
          <a:stretch>
            <a:fillRect/>
          </a:stretch>
        </p:blipFill>
        <p:spPr>
          <a:xfrm>
            <a:off x="517277" y="1479519"/>
            <a:ext cx="1801939" cy="3529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154" b="3453"/>
          <a:stretch>
            <a:fillRect/>
          </a:stretch>
        </p:blipFill>
        <p:spPr>
          <a:xfrm>
            <a:off x="2499580" y="1495844"/>
            <a:ext cx="1806773" cy="3538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427" b="3043"/>
          <a:stretch>
            <a:fillRect/>
          </a:stretch>
        </p:blipFill>
        <p:spPr>
          <a:xfrm>
            <a:off x="5038646" y="1503858"/>
            <a:ext cx="1803507" cy="3537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6290" b="3590"/>
          <a:stretch>
            <a:fillRect/>
          </a:stretch>
        </p:blipFill>
        <p:spPr>
          <a:xfrm>
            <a:off x="7027145" y="1479519"/>
            <a:ext cx="1816512" cy="3546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4548746" y="3011333"/>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720264" y="985457"/>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6195" b="3411"/>
          <a:stretch>
            <a:fillRect/>
          </a:stretch>
        </p:blipFill>
        <p:spPr>
          <a:xfrm>
            <a:off x="4976613" y="1503857"/>
            <a:ext cx="1778985" cy="3484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463" b="3581"/>
          <a:stretch>
            <a:fillRect/>
          </a:stretch>
        </p:blipFill>
        <p:spPr>
          <a:xfrm>
            <a:off x="2980826" y="1503858"/>
            <a:ext cx="1787609" cy="3484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427" b="3043"/>
          <a:stretch>
            <a:fillRect/>
          </a:stretch>
        </p:blipFill>
        <p:spPr>
          <a:xfrm>
            <a:off x="402002" y="1458893"/>
            <a:ext cx="1803507" cy="3537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6358" b="3508"/>
          <a:stretch>
            <a:fillRect/>
          </a:stretch>
        </p:blipFill>
        <p:spPr>
          <a:xfrm>
            <a:off x="6963777" y="1514999"/>
            <a:ext cx="1790142" cy="34959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469414" y="3103912"/>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7" name="Picture 26"/>
          <p:cNvPicPr>
            <a:picLocks noChangeAspect="1"/>
          </p:cNvPicPr>
          <p:nvPr/>
        </p:nvPicPr>
        <p:blipFill rotWithShape="1">
          <a:blip r:embed="rId1">
            <a:extLst>
              <a:ext uri="{28A0092B-C50C-407E-A947-70E740481C1C}">
                <a14:useLocalDpi xmlns:a14="http://schemas.microsoft.com/office/drawing/2010/main" val="0"/>
              </a:ext>
            </a:extLst>
          </a:blip>
          <a:srcRect t="6367" b="3456"/>
          <a:stretch>
            <a:fillRect/>
          </a:stretch>
        </p:blipFill>
        <p:spPr>
          <a:xfrm>
            <a:off x="3832352" y="1475960"/>
            <a:ext cx="1791090" cy="34995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t="6427" b="3043"/>
          <a:stretch>
            <a:fillRect/>
          </a:stretch>
        </p:blipFill>
        <p:spPr>
          <a:xfrm>
            <a:off x="1027645" y="1470908"/>
            <a:ext cx="1748402" cy="3429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6419" b="3510"/>
          <a:stretch>
            <a:fillRect/>
          </a:stretch>
        </p:blipFill>
        <p:spPr>
          <a:xfrm>
            <a:off x="6251233" y="1427342"/>
            <a:ext cx="1779641" cy="3473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3180446" y="3061883"/>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BEBA8EAE-BF5A-486C-A8C5-ECC9F3942E4B}">
                <a14:imgProps xmlns:a14="http://schemas.microsoft.com/office/drawing/2010/main">
                  <a14:imgLayer r:embed="rId2">
                    <a14:imgEffect>
                      <a14:artisticBlur radius="15"/>
                    </a14:imgEffect>
                  </a14:imgLayer>
                </a14:imgProps>
              </a:ext>
              <a:ext uri="{28A0092B-C50C-407E-A947-70E740481C1C}">
                <a14:useLocalDpi xmlns:a14="http://schemas.microsoft.com/office/drawing/2010/main" val="0"/>
              </a:ext>
            </a:extLst>
          </a:blip>
          <a:srcRect t="4788" b="2469"/>
          <a:stretch>
            <a:fillRect/>
          </a:stretch>
        </p:blipFill>
        <p:spPr>
          <a:xfrm>
            <a:off x="4941793" y="1514999"/>
            <a:ext cx="1728352" cy="3473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t="5774" b="3456"/>
          <a:stretch>
            <a:fillRect/>
          </a:stretch>
        </p:blipFill>
        <p:spPr>
          <a:xfrm>
            <a:off x="2908205" y="1506070"/>
            <a:ext cx="1770465" cy="3481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6570" b="3641"/>
          <a:stretch>
            <a:fillRect/>
          </a:stretch>
        </p:blipFill>
        <p:spPr>
          <a:xfrm>
            <a:off x="329169" y="1503857"/>
            <a:ext cx="1790944" cy="3484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t="5829" b="3508"/>
          <a:stretch>
            <a:fillRect/>
          </a:stretch>
        </p:blipFill>
        <p:spPr>
          <a:xfrm>
            <a:off x="6891877" y="1503857"/>
            <a:ext cx="1773730" cy="3484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383236" y="3106580"/>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720264"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latin typeface="Work Sans" charset="0"/>
                <a:ea typeface="Cambria" panose="02040503050406030204" pitchFamily="18" charset="0"/>
              </a:rPr>
              <a:t>SYSTEM DESIGN</a:t>
            </a:r>
            <a:endParaRPr dirty="0">
              <a:latin typeface="Work Sans" charset="0"/>
              <a:ea typeface="Cambria" panose="02040503050406030204" pitchFamily="18" charset="0"/>
            </a:endParaRPr>
          </a:p>
        </p:txBody>
      </p:sp>
      <p:sp>
        <p:nvSpPr>
          <p:cNvPr id="9" name="Google Shape;359;p42"/>
          <p:cNvSpPr txBox="1"/>
          <p:nvPr/>
        </p:nvSpPr>
        <p:spPr>
          <a:xfrm>
            <a:off x="697641" y="985458"/>
            <a:ext cx="7961024" cy="51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3000"/>
              <a:buFont typeface="Work Sans"/>
              <a:buNone/>
              <a:defRPr sz="3000" b="1" i="0" u="none" strike="noStrike" cap="none">
                <a:solidFill>
                  <a:schemeClr val="dk1"/>
                </a:solidFill>
                <a:latin typeface="Work Sans"/>
                <a:ea typeface="Work Sans"/>
                <a:cs typeface="Work Sans"/>
                <a:sym typeface="Work Sans"/>
              </a:defRPr>
            </a:lvl9pPr>
          </a:lstStyle>
          <a:p>
            <a:r>
              <a:rPr lang="en-US" sz="1600" b="0" dirty="0">
                <a:latin typeface="Work Sans" charset="0"/>
                <a:ea typeface="Cambria" panose="02040503050406030204" pitchFamily="18" charset="0"/>
              </a:rPr>
              <a:t>Input Output Screen</a:t>
            </a:r>
            <a:endParaRPr lang="en-IN" sz="1600" b="0" dirty="0">
              <a:latin typeface="Work Sans" charset="0"/>
              <a:ea typeface="Cambria" panose="02040503050406030204" pitchFamily="18" charset="0"/>
            </a:endParaRPr>
          </a:p>
        </p:txBody>
      </p:sp>
      <p:pic>
        <p:nvPicPr>
          <p:cNvPr id="26" name="Picture 25"/>
          <p:cNvPicPr>
            <a:picLocks noChangeAspect="1"/>
          </p:cNvPicPr>
          <p:nvPr/>
        </p:nvPicPr>
        <p:blipFill rotWithShape="1">
          <a:blip r:embed="rId1">
            <a:extLst>
              <a:ext uri="{28A0092B-C50C-407E-A947-70E740481C1C}">
                <a14:useLocalDpi xmlns:a14="http://schemas.microsoft.com/office/drawing/2010/main" val="0"/>
              </a:ext>
            </a:extLst>
          </a:blip>
          <a:srcRect t="5868" b="3664"/>
          <a:stretch>
            <a:fillRect/>
          </a:stretch>
        </p:blipFill>
        <p:spPr>
          <a:xfrm>
            <a:off x="4835605" y="1515001"/>
            <a:ext cx="1771831" cy="3473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6899" b="3458"/>
          <a:stretch>
            <a:fillRect/>
          </a:stretch>
        </p:blipFill>
        <p:spPr>
          <a:xfrm>
            <a:off x="2808840" y="1515000"/>
            <a:ext cx="1788126" cy="3473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570" b="3641"/>
          <a:stretch>
            <a:fillRect/>
          </a:stretch>
        </p:blipFill>
        <p:spPr>
          <a:xfrm>
            <a:off x="329169" y="1503857"/>
            <a:ext cx="1790944" cy="3484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5971" b="3652"/>
          <a:stretch>
            <a:fillRect/>
          </a:stretch>
        </p:blipFill>
        <p:spPr>
          <a:xfrm>
            <a:off x="6809147" y="1514999"/>
            <a:ext cx="1773634" cy="3473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ight Arrow 29"/>
          <p:cNvSpPr/>
          <p:nvPr/>
        </p:nvSpPr>
        <p:spPr>
          <a:xfrm>
            <a:off x="2383236" y="3106580"/>
            <a:ext cx="247506" cy="123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4947</Words>
  <Application>WPS Presentation</Application>
  <PresentationFormat>On-screen Show (16:9)</PresentationFormat>
  <Paragraphs>159</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SimSun</vt:lpstr>
      <vt:lpstr>Wingdings</vt:lpstr>
      <vt:lpstr>Arial</vt:lpstr>
      <vt:lpstr>Work Sans</vt:lpstr>
      <vt:lpstr>Work Sans</vt:lpstr>
      <vt:lpstr>Cambria</vt:lpstr>
      <vt:lpstr>Calibri</vt:lpstr>
      <vt:lpstr>Microsoft YaHei</vt:lpstr>
      <vt:lpstr>Arial Unicode MS</vt:lpstr>
      <vt:lpstr>Orange Waves</vt:lpstr>
      <vt:lpstr>PowerPoint 演示文稿</vt:lpstr>
      <vt:lpstr>06</vt:lpstr>
      <vt:lpstr>INTRODUCTION</vt:lpstr>
      <vt:lpstr>TECHNOLOGY USED</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LIMITATIONS</vt:lpstr>
      <vt:lpstr>FUTURE SCOPES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aranav mahalpure</cp:lastModifiedBy>
  <cp:revision>48</cp:revision>
  <dcterms:created xsi:type="dcterms:W3CDTF">2024-05-16T18:26:20Z</dcterms:created>
  <dcterms:modified xsi:type="dcterms:W3CDTF">2024-05-16T18:43:44Z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6ECEE322BF0842608066E3436076F69A_12</vt:lpwstr>
  </property>
  <property fmtid="{D5CDD505-2E9C-101B-9397-08002B2CF9AE}" pid="3" name="KSOProductBuildVer">
    <vt:lpwstr>1033-12.2.0.16909</vt:lpwstr>
  </property>
</Properties>
</file>